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00" r:id="rId2"/>
    <p:sldId id="304" r:id="rId3"/>
    <p:sldId id="260" r:id="rId4"/>
    <p:sldId id="306" r:id="rId5"/>
    <p:sldId id="324" r:id="rId6"/>
    <p:sldId id="307" r:id="rId7"/>
    <p:sldId id="326" r:id="rId8"/>
    <p:sldId id="316" r:id="rId9"/>
    <p:sldId id="327" r:id="rId10"/>
    <p:sldId id="328" r:id="rId11"/>
    <p:sldId id="329" r:id="rId12"/>
    <p:sldId id="330" r:id="rId13"/>
    <p:sldId id="331" r:id="rId14"/>
    <p:sldId id="332" r:id="rId15"/>
    <p:sldId id="314" r:id="rId16"/>
    <p:sldId id="333" r:id="rId17"/>
    <p:sldId id="334" r:id="rId18"/>
    <p:sldId id="336" r:id="rId19"/>
    <p:sldId id="322" r:id="rId20"/>
    <p:sldId id="337" r:id="rId21"/>
    <p:sldId id="338"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stapha_mahdaoui@yahoo.fr" initials="m" lastIdx="1" clrIdx="0">
    <p:extLst>
      <p:ext uri="{19B8F6BF-5375-455C-9EA6-DF929625EA0E}">
        <p15:presenceInfo xmlns:p15="http://schemas.microsoft.com/office/powerpoint/2012/main" userId="c3a7a32ac22ea1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497" autoAdjust="0"/>
  </p:normalViewPr>
  <p:slideViewPr>
    <p:cSldViewPr snapToGrid="0">
      <p:cViewPr varScale="1">
        <p:scale>
          <a:sx n="73" d="100"/>
          <a:sy n="73" d="100"/>
        </p:scale>
        <p:origin x="10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F56ED-098C-47BB-9CCF-2E8749417B4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A98C3D8-DBE3-4C27-93AD-FD02E5763EDC}">
      <dgm:prSet custT="1"/>
      <dgm:spPr/>
      <dgm:t>
        <a:bodyPr/>
        <a:lstStyle/>
        <a:p>
          <a:r>
            <a:rPr lang="en-US" sz="2000" b="1" dirty="0"/>
            <a:t>CHU Mohammed VI of Tangier</a:t>
          </a:r>
          <a:endParaRPr lang="en-US" sz="2000" dirty="0"/>
        </a:p>
      </dgm:t>
    </dgm:pt>
    <dgm:pt modelId="{1853739F-097B-4A95-84AB-A4D1D73B15ED}" type="parTrans" cxnId="{A78BF3C8-CF87-467B-BB81-EF29F3D6BBBE}">
      <dgm:prSet/>
      <dgm:spPr/>
      <dgm:t>
        <a:bodyPr/>
        <a:lstStyle/>
        <a:p>
          <a:endParaRPr lang="en-US"/>
        </a:p>
      </dgm:t>
    </dgm:pt>
    <dgm:pt modelId="{DE6B8C46-9B2E-4CD2-B0EA-18D9A30DF507}" type="sibTrans" cxnId="{A78BF3C8-CF87-467B-BB81-EF29F3D6BBBE}">
      <dgm:prSet/>
      <dgm:spPr/>
      <dgm:t>
        <a:bodyPr/>
        <a:lstStyle/>
        <a:p>
          <a:endParaRPr lang="en-US"/>
        </a:p>
      </dgm:t>
    </dgm:pt>
    <dgm:pt modelId="{FA1C7BEC-ADC1-41D0-B5E1-38281A36B699}">
      <dgm:prSet custT="1"/>
      <dgm:spPr/>
      <dgm:t>
        <a:bodyPr/>
        <a:lstStyle/>
        <a:p>
          <a:r>
            <a:rPr lang="en-US" sz="2000" b="1" dirty="0" err="1"/>
            <a:t>Localisation</a:t>
          </a:r>
          <a:r>
            <a:rPr lang="en-US" sz="2000" b="1" dirty="0"/>
            <a:t> and Population Served</a:t>
          </a:r>
          <a:r>
            <a:rPr lang="en-US" sz="2000" dirty="0"/>
            <a:t>:</a:t>
          </a:r>
        </a:p>
      </dgm:t>
    </dgm:pt>
    <dgm:pt modelId="{87C1FF1C-6D2E-4341-811C-FFD555D66FE5}" type="parTrans" cxnId="{6ED2FAAD-8FE4-4BDC-B60B-7EF39CC82F9C}">
      <dgm:prSet/>
      <dgm:spPr/>
      <dgm:t>
        <a:bodyPr/>
        <a:lstStyle/>
        <a:p>
          <a:endParaRPr lang="en-US"/>
        </a:p>
      </dgm:t>
    </dgm:pt>
    <dgm:pt modelId="{F2DC8D42-5F4A-4036-993F-B6433364F8D1}" type="sibTrans" cxnId="{6ED2FAAD-8FE4-4BDC-B60B-7EF39CC82F9C}">
      <dgm:prSet/>
      <dgm:spPr/>
      <dgm:t>
        <a:bodyPr/>
        <a:lstStyle/>
        <a:p>
          <a:endParaRPr lang="en-US"/>
        </a:p>
      </dgm:t>
    </dgm:pt>
    <dgm:pt modelId="{7EDD9D28-08D8-4312-9634-198A37F7D6BF}">
      <dgm:prSet custT="1"/>
      <dgm:spPr/>
      <dgm:t>
        <a:bodyPr/>
        <a:lstStyle/>
        <a:p>
          <a:r>
            <a:rPr lang="en-US" sz="1800" b="1" dirty="0"/>
            <a:t>Region: Tangier-</a:t>
          </a:r>
          <a:r>
            <a:rPr lang="en-US" sz="1800" b="1" dirty="0" err="1"/>
            <a:t>Tetouan</a:t>
          </a:r>
          <a:r>
            <a:rPr lang="en-US" sz="1800" b="1" dirty="0"/>
            <a:t>-Al </a:t>
          </a:r>
          <a:r>
            <a:rPr lang="en-US" sz="1800" b="1" dirty="0" err="1"/>
            <a:t>Hoceima</a:t>
          </a:r>
          <a:r>
            <a:rPr lang="en-US" sz="1800" b="1" dirty="0"/>
            <a:t>, spanning 17,262 km².</a:t>
          </a:r>
          <a:endParaRPr lang="en-US" sz="1800" dirty="0"/>
        </a:p>
      </dgm:t>
    </dgm:pt>
    <dgm:pt modelId="{2FD73305-05AF-47F1-AA19-2D5A2B3A28FB}" type="parTrans" cxnId="{F99377D0-FE9E-46FE-A6A2-6D9A6C18409E}">
      <dgm:prSet/>
      <dgm:spPr/>
      <dgm:t>
        <a:bodyPr/>
        <a:lstStyle/>
        <a:p>
          <a:endParaRPr lang="en-US"/>
        </a:p>
      </dgm:t>
    </dgm:pt>
    <dgm:pt modelId="{31A43FC8-0BF8-425C-87C8-8D498FC6D510}" type="sibTrans" cxnId="{F99377D0-FE9E-46FE-A6A2-6D9A6C18409E}">
      <dgm:prSet/>
      <dgm:spPr/>
      <dgm:t>
        <a:bodyPr/>
        <a:lstStyle/>
        <a:p>
          <a:endParaRPr lang="en-US"/>
        </a:p>
      </dgm:t>
    </dgm:pt>
    <dgm:pt modelId="{9B64CC44-0A3B-48BF-BC3D-571BBE6A2E9E}">
      <dgm:prSet custT="1"/>
      <dgm:spPr/>
      <dgm:t>
        <a:bodyPr/>
        <a:lstStyle/>
        <a:p>
          <a:r>
            <a:rPr lang="en-US" sz="1800" b="1" dirty="0"/>
            <a:t>Population: Approximately 3.56 million.</a:t>
          </a:r>
          <a:endParaRPr lang="en-US" sz="1800" dirty="0"/>
        </a:p>
      </dgm:t>
    </dgm:pt>
    <dgm:pt modelId="{3A8ECCA7-740F-40E9-BFD2-177207CEAE6C}" type="parTrans" cxnId="{ECAAEC08-40CD-492E-B9FC-8B21929EB335}">
      <dgm:prSet/>
      <dgm:spPr/>
      <dgm:t>
        <a:bodyPr/>
        <a:lstStyle/>
        <a:p>
          <a:endParaRPr lang="en-US"/>
        </a:p>
      </dgm:t>
    </dgm:pt>
    <dgm:pt modelId="{9A02876B-D5CB-490D-B61B-494B87946758}" type="sibTrans" cxnId="{ECAAEC08-40CD-492E-B9FC-8B21929EB335}">
      <dgm:prSet/>
      <dgm:spPr/>
      <dgm:t>
        <a:bodyPr/>
        <a:lstStyle/>
        <a:p>
          <a:endParaRPr lang="en-US"/>
        </a:p>
      </dgm:t>
    </dgm:pt>
    <dgm:pt modelId="{2343FABE-4D25-4B15-9D75-E452367DAC58}">
      <dgm:prSet custT="1"/>
      <dgm:spPr/>
      <dgm:t>
        <a:bodyPr/>
        <a:lstStyle/>
        <a:p>
          <a:r>
            <a:rPr lang="en-US" sz="1800" b="1"/>
            <a:t>Geography: Bordered by the Strait of Gibraltar, the Mediterranean Sea, and the Atlantic Ocean.</a:t>
          </a:r>
          <a:endParaRPr lang="en-US" sz="1800"/>
        </a:p>
      </dgm:t>
    </dgm:pt>
    <dgm:pt modelId="{DCA7AF5F-19CD-48BD-822D-B47D68FFBF94}" type="parTrans" cxnId="{AEB9C288-1D7B-46BD-B040-DC84ED12FD4B}">
      <dgm:prSet/>
      <dgm:spPr/>
      <dgm:t>
        <a:bodyPr/>
        <a:lstStyle/>
        <a:p>
          <a:endParaRPr lang="en-US"/>
        </a:p>
      </dgm:t>
    </dgm:pt>
    <dgm:pt modelId="{25CF3A0A-61BE-47F8-B191-B47199588D71}" type="sibTrans" cxnId="{AEB9C288-1D7B-46BD-B040-DC84ED12FD4B}">
      <dgm:prSet/>
      <dgm:spPr/>
      <dgm:t>
        <a:bodyPr/>
        <a:lstStyle/>
        <a:p>
          <a:endParaRPr lang="en-US"/>
        </a:p>
      </dgm:t>
    </dgm:pt>
    <dgm:pt modelId="{A64C50A4-DFDC-47C5-89FA-44954BF0F9E6}">
      <dgm:prSet custT="1"/>
      <dgm:spPr/>
      <dgm:t>
        <a:bodyPr/>
        <a:lstStyle/>
        <a:p>
          <a:r>
            <a:rPr lang="en-US" sz="2400" b="1" dirty="0"/>
            <a:t>Missions and Values</a:t>
          </a:r>
          <a:endParaRPr lang="en-US" sz="2400" dirty="0"/>
        </a:p>
      </dgm:t>
    </dgm:pt>
    <dgm:pt modelId="{393E8CDD-269E-4137-97EF-397BFCC6F96D}" type="parTrans" cxnId="{A0D2C013-37EE-4DF8-BD7B-79FCB20D9C49}">
      <dgm:prSet/>
      <dgm:spPr/>
      <dgm:t>
        <a:bodyPr/>
        <a:lstStyle/>
        <a:p>
          <a:endParaRPr lang="en-US"/>
        </a:p>
      </dgm:t>
    </dgm:pt>
    <dgm:pt modelId="{EF39EAD1-C9FF-4BB6-9E06-C4420E606144}" type="sibTrans" cxnId="{A0D2C013-37EE-4DF8-BD7B-79FCB20D9C49}">
      <dgm:prSet/>
      <dgm:spPr/>
      <dgm:t>
        <a:bodyPr/>
        <a:lstStyle/>
        <a:p>
          <a:endParaRPr lang="en-US"/>
        </a:p>
      </dgm:t>
    </dgm:pt>
    <dgm:pt modelId="{0D132C14-60A9-4F61-8054-7DF783597649}">
      <dgm:prSet custT="1"/>
      <dgm:spPr/>
      <dgm:t>
        <a:bodyPr/>
        <a:lstStyle/>
        <a:p>
          <a:r>
            <a:rPr lang="en-US" sz="1800" b="1"/>
            <a:t>Healthcare</a:t>
          </a:r>
          <a:endParaRPr lang="en-US" sz="1800"/>
        </a:p>
      </dgm:t>
    </dgm:pt>
    <dgm:pt modelId="{2B40C912-D787-4639-B6B0-4BC67D5B3CA5}" type="parTrans" cxnId="{B3F82E47-379E-4E83-AC57-47C87A0B5B25}">
      <dgm:prSet/>
      <dgm:spPr/>
      <dgm:t>
        <a:bodyPr/>
        <a:lstStyle/>
        <a:p>
          <a:endParaRPr lang="en-US"/>
        </a:p>
      </dgm:t>
    </dgm:pt>
    <dgm:pt modelId="{49F32C01-B1A6-4A66-8BB4-E9D18CD89490}" type="sibTrans" cxnId="{B3F82E47-379E-4E83-AC57-47C87A0B5B25}">
      <dgm:prSet/>
      <dgm:spPr/>
      <dgm:t>
        <a:bodyPr/>
        <a:lstStyle/>
        <a:p>
          <a:endParaRPr lang="en-US"/>
        </a:p>
      </dgm:t>
    </dgm:pt>
    <dgm:pt modelId="{92A5789C-85EE-4246-BCA2-55DC7606882B}">
      <dgm:prSet custT="1"/>
      <dgm:spPr/>
      <dgm:t>
        <a:bodyPr/>
        <a:lstStyle/>
        <a:p>
          <a:r>
            <a:rPr lang="en-US" sz="1800" b="1"/>
            <a:t>Education</a:t>
          </a:r>
          <a:endParaRPr lang="en-US" sz="1800"/>
        </a:p>
      </dgm:t>
    </dgm:pt>
    <dgm:pt modelId="{04BBD43A-1B2F-42F0-A90D-B4B60AC3B253}" type="parTrans" cxnId="{5BC597A9-5DC2-489E-A50A-75E37EF5A0A1}">
      <dgm:prSet/>
      <dgm:spPr/>
      <dgm:t>
        <a:bodyPr/>
        <a:lstStyle/>
        <a:p>
          <a:endParaRPr lang="en-US"/>
        </a:p>
      </dgm:t>
    </dgm:pt>
    <dgm:pt modelId="{EC351107-C122-40A7-96AD-2439A227CD4B}" type="sibTrans" cxnId="{5BC597A9-5DC2-489E-A50A-75E37EF5A0A1}">
      <dgm:prSet/>
      <dgm:spPr/>
      <dgm:t>
        <a:bodyPr/>
        <a:lstStyle/>
        <a:p>
          <a:endParaRPr lang="en-US"/>
        </a:p>
      </dgm:t>
    </dgm:pt>
    <dgm:pt modelId="{BBE80CB0-8BE9-4D95-99FD-FA53A2AF155A}">
      <dgm:prSet custT="1"/>
      <dgm:spPr/>
      <dgm:t>
        <a:bodyPr/>
        <a:lstStyle/>
        <a:p>
          <a:r>
            <a:rPr lang="en-US" sz="1800" b="1"/>
            <a:t>Research</a:t>
          </a:r>
          <a:endParaRPr lang="en-US" sz="1800"/>
        </a:p>
      </dgm:t>
    </dgm:pt>
    <dgm:pt modelId="{CFBBB5E7-BA89-4465-B3B3-B23DEC15C57A}" type="parTrans" cxnId="{624D6D70-45D0-481E-9146-15C0D6F42FBC}">
      <dgm:prSet/>
      <dgm:spPr/>
      <dgm:t>
        <a:bodyPr/>
        <a:lstStyle/>
        <a:p>
          <a:endParaRPr lang="en-US"/>
        </a:p>
      </dgm:t>
    </dgm:pt>
    <dgm:pt modelId="{D792AF42-F9DD-4C77-84D8-882E830026C2}" type="sibTrans" cxnId="{624D6D70-45D0-481E-9146-15C0D6F42FBC}">
      <dgm:prSet/>
      <dgm:spPr/>
      <dgm:t>
        <a:bodyPr/>
        <a:lstStyle/>
        <a:p>
          <a:endParaRPr lang="en-US"/>
        </a:p>
      </dgm:t>
    </dgm:pt>
    <dgm:pt modelId="{97B34DE4-397E-4228-BAB4-EE23AA46EABC}">
      <dgm:prSet custT="1"/>
      <dgm:spPr/>
      <dgm:t>
        <a:bodyPr/>
        <a:lstStyle/>
        <a:p>
          <a:r>
            <a:rPr lang="en-US" sz="1800" b="1"/>
            <a:t>Public Health</a:t>
          </a:r>
          <a:endParaRPr lang="en-US" sz="1800"/>
        </a:p>
      </dgm:t>
    </dgm:pt>
    <dgm:pt modelId="{7BA08C9D-EB25-4FE3-B92F-50675C8D31D4}" type="parTrans" cxnId="{FB285AB4-D253-4E0E-AA1A-43DC6E7B0AF9}">
      <dgm:prSet/>
      <dgm:spPr/>
      <dgm:t>
        <a:bodyPr/>
        <a:lstStyle/>
        <a:p>
          <a:endParaRPr lang="en-US"/>
        </a:p>
      </dgm:t>
    </dgm:pt>
    <dgm:pt modelId="{A463E9DE-BC35-483F-9D59-4CBB5FB9BE47}" type="sibTrans" cxnId="{FB285AB4-D253-4E0E-AA1A-43DC6E7B0AF9}">
      <dgm:prSet/>
      <dgm:spPr/>
      <dgm:t>
        <a:bodyPr/>
        <a:lstStyle/>
        <a:p>
          <a:endParaRPr lang="en-US"/>
        </a:p>
      </dgm:t>
    </dgm:pt>
    <dgm:pt modelId="{CEB6C742-CF6F-471E-BC1A-716C1C26A8AA}">
      <dgm:prSet custT="1"/>
      <dgm:spPr/>
      <dgm:t>
        <a:bodyPr/>
        <a:lstStyle/>
        <a:p>
          <a:r>
            <a:rPr lang="en-US" sz="1800" b="1"/>
            <a:t>Core Values</a:t>
          </a:r>
          <a:endParaRPr lang="en-US" sz="1800"/>
        </a:p>
      </dgm:t>
    </dgm:pt>
    <dgm:pt modelId="{D271B6CE-29F0-43C1-91A5-3BF42D7E60B6}" type="parTrans" cxnId="{9812F0B6-20A1-48D2-B68A-FE8A35631C6A}">
      <dgm:prSet/>
      <dgm:spPr/>
      <dgm:t>
        <a:bodyPr/>
        <a:lstStyle/>
        <a:p>
          <a:endParaRPr lang="en-US"/>
        </a:p>
      </dgm:t>
    </dgm:pt>
    <dgm:pt modelId="{64A544C4-1593-4EB1-A94E-0B35D5FD1B2F}" type="sibTrans" cxnId="{9812F0B6-20A1-48D2-B68A-FE8A35631C6A}">
      <dgm:prSet/>
      <dgm:spPr/>
      <dgm:t>
        <a:bodyPr/>
        <a:lstStyle/>
        <a:p>
          <a:endParaRPr lang="en-US"/>
        </a:p>
      </dgm:t>
    </dgm:pt>
    <dgm:pt modelId="{E199200F-75FC-4C55-B32A-2E36813E9CF3}" type="pres">
      <dgm:prSet presAssocID="{BFBF56ED-098C-47BB-9CCF-2E8749417B45}" presName="linear" presStyleCnt="0">
        <dgm:presLayoutVars>
          <dgm:dir/>
          <dgm:animLvl val="lvl"/>
          <dgm:resizeHandles val="exact"/>
        </dgm:presLayoutVars>
      </dgm:prSet>
      <dgm:spPr/>
    </dgm:pt>
    <dgm:pt modelId="{9BB1A3D5-31F7-4A56-818D-4A6080199644}" type="pres">
      <dgm:prSet presAssocID="{6A98C3D8-DBE3-4C27-93AD-FD02E5763EDC}" presName="parentLin" presStyleCnt="0"/>
      <dgm:spPr/>
    </dgm:pt>
    <dgm:pt modelId="{B83BE4C9-1F99-42EC-B86F-E8ACE14C6CD5}" type="pres">
      <dgm:prSet presAssocID="{6A98C3D8-DBE3-4C27-93AD-FD02E5763EDC}" presName="parentLeftMargin" presStyleLbl="node1" presStyleIdx="0" presStyleCnt="3"/>
      <dgm:spPr/>
    </dgm:pt>
    <dgm:pt modelId="{E04B82A9-DF8E-40E3-BB60-BFA633D1CE85}" type="pres">
      <dgm:prSet presAssocID="{6A98C3D8-DBE3-4C27-93AD-FD02E5763EDC}" presName="parentText" presStyleLbl="node1" presStyleIdx="0" presStyleCnt="3">
        <dgm:presLayoutVars>
          <dgm:chMax val="0"/>
          <dgm:bulletEnabled val="1"/>
        </dgm:presLayoutVars>
      </dgm:prSet>
      <dgm:spPr/>
    </dgm:pt>
    <dgm:pt modelId="{321C6826-2802-4AE6-BFA3-8E637E1BC133}" type="pres">
      <dgm:prSet presAssocID="{6A98C3D8-DBE3-4C27-93AD-FD02E5763EDC}" presName="negativeSpace" presStyleCnt="0"/>
      <dgm:spPr/>
    </dgm:pt>
    <dgm:pt modelId="{967AE69C-89C8-4CA6-A9C5-9A7E8A23A04C}" type="pres">
      <dgm:prSet presAssocID="{6A98C3D8-DBE3-4C27-93AD-FD02E5763EDC}" presName="childText" presStyleLbl="conFgAcc1" presStyleIdx="0" presStyleCnt="3">
        <dgm:presLayoutVars>
          <dgm:bulletEnabled val="1"/>
        </dgm:presLayoutVars>
      </dgm:prSet>
      <dgm:spPr/>
    </dgm:pt>
    <dgm:pt modelId="{BB67045F-4ADB-4BCA-ADB1-97559F6170E6}" type="pres">
      <dgm:prSet presAssocID="{DE6B8C46-9B2E-4CD2-B0EA-18D9A30DF507}" presName="spaceBetweenRectangles" presStyleCnt="0"/>
      <dgm:spPr/>
    </dgm:pt>
    <dgm:pt modelId="{382847F1-7D49-4227-92E9-904956C3EFA2}" type="pres">
      <dgm:prSet presAssocID="{FA1C7BEC-ADC1-41D0-B5E1-38281A36B699}" presName="parentLin" presStyleCnt="0"/>
      <dgm:spPr/>
    </dgm:pt>
    <dgm:pt modelId="{F21ADFF4-5463-4188-B32B-558BDF04FAD4}" type="pres">
      <dgm:prSet presAssocID="{FA1C7BEC-ADC1-41D0-B5E1-38281A36B699}" presName="parentLeftMargin" presStyleLbl="node1" presStyleIdx="0" presStyleCnt="3"/>
      <dgm:spPr/>
    </dgm:pt>
    <dgm:pt modelId="{6783C900-1718-4C48-91A1-96D2329F34F2}" type="pres">
      <dgm:prSet presAssocID="{FA1C7BEC-ADC1-41D0-B5E1-38281A36B699}" presName="parentText" presStyleLbl="node1" presStyleIdx="1" presStyleCnt="3">
        <dgm:presLayoutVars>
          <dgm:chMax val="0"/>
          <dgm:bulletEnabled val="1"/>
        </dgm:presLayoutVars>
      </dgm:prSet>
      <dgm:spPr/>
    </dgm:pt>
    <dgm:pt modelId="{3EFC1C61-D89C-4A3D-BCA3-29E0FC0AA20E}" type="pres">
      <dgm:prSet presAssocID="{FA1C7BEC-ADC1-41D0-B5E1-38281A36B699}" presName="negativeSpace" presStyleCnt="0"/>
      <dgm:spPr/>
    </dgm:pt>
    <dgm:pt modelId="{BEE4C346-837A-4511-B4F9-2FCAF00693CA}" type="pres">
      <dgm:prSet presAssocID="{FA1C7BEC-ADC1-41D0-B5E1-38281A36B699}" presName="childText" presStyleLbl="conFgAcc1" presStyleIdx="1" presStyleCnt="3">
        <dgm:presLayoutVars>
          <dgm:bulletEnabled val="1"/>
        </dgm:presLayoutVars>
      </dgm:prSet>
      <dgm:spPr/>
    </dgm:pt>
    <dgm:pt modelId="{EEBF6480-0FC4-42FD-B915-CB8D3FBDCC8E}" type="pres">
      <dgm:prSet presAssocID="{F2DC8D42-5F4A-4036-993F-B6433364F8D1}" presName="spaceBetweenRectangles" presStyleCnt="0"/>
      <dgm:spPr/>
    </dgm:pt>
    <dgm:pt modelId="{A4BA1D78-EB66-4181-8468-4B107FAA9D75}" type="pres">
      <dgm:prSet presAssocID="{A64C50A4-DFDC-47C5-89FA-44954BF0F9E6}" presName="parentLin" presStyleCnt="0"/>
      <dgm:spPr/>
    </dgm:pt>
    <dgm:pt modelId="{46AAF4C7-AA44-4874-B3A2-F93F658A602B}" type="pres">
      <dgm:prSet presAssocID="{A64C50A4-DFDC-47C5-89FA-44954BF0F9E6}" presName="parentLeftMargin" presStyleLbl="node1" presStyleIdx="1" presStyleCnt="3"/>
      <dgm:spPr/>
    </dgm:pt>
    <dgm:pt modelId="{53E36071-8C64-4C78-8630-79B004993A59}" type="pres">
      <dgm:prSet presAssocID="{A64C50A4-DFDC-47C5-89FA-44954BF0F9E6}" presName="parentText" presStyleLbl="node1" presStyleIdx="2" presStyleCnt="3">
        <dgm:presLayoutVars>
          <dgm:chMax val="0"/>
          <dgm:bulletEnabled val="1"/>
        </dgm:presLayoutVars>
      </dgm:prSet>
      <dgm:spPr/>
    </dgm:pt>
    <dgm:pt modelId="{21954A09-3D2F-41A0-89D5-3C9481E2EF76}" type="pres">
      <dgm:prSet presAssocID="{A64C50A4-DFDC-47C5-89FA-44954BF0F9E6}" presName="negativeSpace" presStyleCnt="0"/>
      <dgm:spPr/>
    </dgm:pt>
    <dgm:pt modelId="{F3D7E127-0E9E-49EA-A637-ED7982603BC3}" type="pres">
      <dgm:prSet presAssocID="{A64C50A4-DFDC-47C5-89FA-44954BF0F9E6}" presName="childText" presStyleLbl="conFgAcc1" presStyleIdx="2" presStyleCnt="3">
        <dgm:presLayoutVars>
          <dgm:bulletEnabled val="1"/>
        </dgm:presLayoutVars>
      </dgm:prSet>
      <dgm:spPr/>
    </dgm:pt>
  </dgm:ptLst>
  <dgm:cxnLst>
    <dgm:cxn modelId="{6CB63403-8774-4E70-8ACB-0174550A2811}" type="presOf" srcId="{97B34DE4-397E-4228-BAB4-EE23AA46EABC}" destId="{F3D7E127-0E9E-49EA-A637-ED7982603BC3}" srcOrd="0" destOrd="3" presId="urn:microsoft.com/office/officeart/2005/8/layout/list1"/>
    <dgm:cxn modelId="{ECAAEC08-40CD-492E-B9FC-8B21929EB335}" srcId="{FA1C7BEC-ADC1-41D0-B5E1-38281A36B699}" destId="{9B64CC44-0A3B-48BF-BC3D-571BBE6A2E9E}" srcOrd="1" destOrd="0" parTransId="{3A8ECCA7-740F-40E9-BFD2-177207CEAE6C}" sibTransId="{9A02876B-D5CB-490D-B61B-494B87946758}"/>
    <dgm:cxn modelId="{BAB2940D-E3CA-4A06-9EC3-BAF6CDE521C4}" type="presOf" srcId="{2343FABE-4D25-4B15-9D75-E452367DAC58}" destId="{BEE4C346-837A-4511-B4F9-2FCAF00693CA}" srcOrd="0" destOrd="2" presId="urn:microsoft.com/office/officeart/2005/8/layout/list1"/>
    <dgm:cxn modelId="{E3D2AC11-1DE2-48B7-9E73-7F1E14918C91}" type="presOf" srcId="{FA1C7BEC-ADC1-41D0-B5E1-38281A36B699}" destId="{F21ADFF4-5463-4188-B32B-558BDF04FAD4}" srcOrd="0" destOrd="0" presId="urn:microsoft.com/office/officeart/2005/8/layout/list1"/>
    <dgm:cxn modelId="{A0D2C013-37EE-4DF8-BD7B-79FCB20D9C49}" srcId="{BFBF56ED-098C-47BB-9CCF-2E8749417B45}" destId="{A64C50A4-DFDC-47C5-89FA-44954BF0F9E6}" srcOrd="2" destOrd="0" parTransId="{393E8CDD-269E-4137-97EF-397BFCC6F96D}" sibTransId="{EF39EAD1-C9FF-4BB6-9E06-C4420E606144}"/>
    <dgm:cxn modelId="{0D77AC1A-2564-495A-A563-97A253FD6902}" type="presOf" srcId="{BFBF56ED-098C-47BB-9CCF-2E8749417B45}" destId="{E199200F-75FC-4C55-B32A-2E36813E9CF3}" srcOrd="0" destOrd="0" presId="urn:microsoft.com/office/officeart/2005/8/layout/list1"/>
    <dgm:cxn modelId="{0DE9CD1F-E763-4413-A684-AE8DE0D7F9D5}" type="presOf" srcId="{FA1C7BEC-ADC1-41D0-B5E1-38281A36B699}" destId="{6783C900-1718-4C48-91A1-96D2329F34F2}" srcOrd="1" destOrd="0" presId="urn:microsoft.com/office/officeart/2005/8/layout/list1"/>
    <dgm:cxn modelId="{5498B825-C4B7-4565-A3CD-BD42C5535B6B}" type="presOf" srcId="{9B64CC44-0A3B-48BF-BC3D-571BBE6A2E9E}" destId="{BEE4C346-837A-4511-B4F9-2FCAF00693CA}" srcOrd="0" destOrd="1" presId="urn:microsoft.com/office/officeart/2005/8/layout/list1"/>
    <dgm:cxn modelId="{DB73172C-2495-456E-A676-902CE433F5B5}" type="presOf" srcId="{A64C50A4-DFDC-47C5-89FA-44954BF0F9E6}" destId="{46AAF4C7-AA44-4874-B3A2-F93F658A602B}" srcOrd="0" destOrd="0" presId="urn:microsoft.com/office/officeart/2005/8/layout/list1"/>
    <dgm:cxn modelId="{D07B115D-9377-47E6-8B3D-0B2FDEFD9345}" type="presOf" srcId="{BBE80CB0-8BE9-4D95-99FD-FA53A2AF155A}" destId="{F3D7E127-0E9E-49EA-A637-ED7982603BC3}" srcOrd="0" destOrd="2" presId="urn:microsoft.com/office/officeart/2005/8/layout/list1"/>
    <dgm:cxn modelId="{8152D662-AD0D-4A15-BE05-F9D62DAF10E7}" type="presOf" srcId="{CEB6C742-CF6F-471E-BC1A-716C1C26A8AA}" destId="{F3D7E127-0E9E-49EA-A637-ED7982603BC3}" srcOrd="0" destOrd="4" presId="urn:microsoft.com/office/officeart/2005/8/layout/list1"/>
    <dgm:cxn modelId="{B3F82E47-379E-4E83-AC57-47C87A0B5B25}" srcId="{A64C50A4-DFDC-47C5-89FA-44954BF0F9E6}" destId="{0D132C14-60A9-4F61-8054-7DF783597649}" srcOrd="0" destOrd="0" parTransId="{2B40C912-D787-4639-B6B0-4BC67D5B3CA5}" sibTransId="{49F32C01-B1A6-4A66-8BB4-E9D18CD89490}"/>
    <dgm:cxn modelId="{F793F06C-9DF5-4D06-B76E-9914C58DAC41}" type="presOf" srcId="{92A5789C-85EE-4246-BCA2-55DC7606882B}" destId="{F3D7E127-0E9E-49EA-A637-ED7982603BC3}" srcOrd="0" destOrd="1" presId="urn:microsoft.com/office/officeart/2005/8/layout/list1"/>
    <dgm:cxn modelId="{624D6D70-45D0-481E-9146-15C0D6F42FBC}" srcId="{A64C50A4-DFDC-47C5-89FA-44954BF0F9E6}" destId="{BBE80CB0-8BE9-4D95-99FD-FA53A2AF155A}" srcOrd="2" destOrd="0" parTransId="{CFBBB5E7-BA89-4465-B3B3-B23DEC15C57A}" sibTransId="{D792AF42-F9DD-4C77-84D8-882E830026C2}"/>
    <dgm:cxn modelId="{17D2A256-6C6F-4C76-B46E-862C942F37A1}" type="presOf" srcId="{6A98C3D8-DBE3-4C27-93AD-FD02E5763EDC}" destId="{E04B82A9-DF8E-40E3-BB60-BFA633D1CE85}" srcOrd="1" destOrd="0" presId="urn:microsoft.com/office/officeart/2005/8/layout/list1"/>
    <dgm:cxn modelId="{AEB9C288-1D7B-46BD-B040-DC84ED12FD4B}" srcId="{FA1C7BEC-ADC1-41D0-B5E1-38281A36B699}" destId="{2343FABE-4D25-4B15-9D75-E452367DAC58}" srcOrd="2" destOrd="0" parTransId="{DCA7AF5F-19CD-48BD-822D-B47D68FFBF94}" sibTransId="{25CF3A0A-61BE-47F8-B191-B47199588D71}"/>
    <dgm:cxn modelId="{51B27AA5-81D2-4896-9962-E0C6CF5FD680}" type="presOf" srcId="{6A98C3D8-DBE3-4C27-93AD-FD02E5763EDC}" destId="{B83BE4C9-1F99-42EC-B86F-E8ACE14C6CD5}" srcOrd="0" destOrd="0" presId="urn:microsoft.com/office/officeart/2005/8/layout/list1"/>
    <dgm:cxn modelId="{5BC597A9-5DC2-489E-A50A-75E37EF5A0A1}" srcId="{A64C50A4-DFDC-47C5-89FA-44954BF0F9E6}" destId="{92A5789C-85EE-4246-BCA2-55DC7606882B}" srcOrd="1" destOrd="0" parTransId="{04BBD43A-1B2F-42F0-A90D-B4B60AC3B253}" sibTransId="{EC351107-C122-40A7-96AD-2439A227CD4B}"/>
    <dgm:cxn modelId="{6ED2FAAD-8FE4-4BDC-B60B-7EF39CC82F9C}" srcId="{BFBF56ED-098C-47BB-9CCF-2E8749417B45}" destId="{FA1C7BEC-ADC1-41D0-B5E1-38281A36B699}" srcOrd="1" destOrd="0" parTransId="{87C1FF1C-6D2E-4341-811C-FFD555D66FE5}" sibTransId="{F2DC8D42-5F4A-4036-993F-B6433364F8D1}"/>
    <dgm:cxn modelId="{FB285AB4-D253-4E0E-AA1A-43DC6E7B0AF9}" srcId="{A64C50A4-DFDC-47C5-89FA-44954BF0F9E6}" destId="{97B34DE4-397E-4228-BAB4-EE23AA46EABC}" srcOrd="3" destOrd="0" parTransId="{7BA08C9D-EB25-4FE3-B92F-50675C8D31D4}" sibTransId="{A463E9DE-BC35-483F-9D59-4CBB5FB9BE47}"/>
    <dgm:cxn modelId="{9812F0B6-20A1-48D2-B68A-FE8A35631C6A}" srcId="{A64C50A4-DFDC-47C5-89FA-44954BF0F9E6}" destId="{CEB6C742-CF6F-471E-BC1A-716C1C26A8AA}" srcOrd="4" destOrd="0" parTransId="{D271B6CE-29F0-43C1-91A5-3BF42D7E60B6}" sibTransId="{64A544C4-1593-4EB1-A94E-0B35D5FD1B2F}"/>
    <dgm:cxn modelId="{A78BF3C8-CF87-467B-BB81-EF29F3D6BBBE}" srcId="{BFBF56ED-098C-47BB-9CCF-2E8749417B45}" destId="{6A98C3D8-DBE3-4C27-93AD-FD02E5763EDC}" srcOrd="0" destOrd="0" parTransId="{1853739F-097B-4A95-84AB-A4D1D73B15ED}" sibTransId="{DE6B8C46-9B2E-4CD2-B0EA-18D9A30DF507}"/>
    <dgm:cxn modelId="{1FC24CCE-9F7D-44E6-9255-1A17646823CE}" type="presOf" srcId="{A64C50A4-DFDC-47C5-89FA-44954BF0F9E6}" destId="{53E36071-8C64-4C78-8630-79B004993A59}" srcOrd="1" destOrd="0" presId="urn:microsoft.com/office/officeart/2005/8/layout/list1"/>
    <dgm:cxn modelId="{F99377D0-FE9E-46FE-A6A2-6D9A6C18409E}" srcId="{FA1C7BEC-ADC1-41D0-B5E1-38281A36B699}" destId="{7EDD9D28-08D8-4312-9634-198A37F7D6BF}" srcOrd="0" destOrd="0" parTransId="{2FD73305-05AF-47F1-AA19-2D5A2B3A28FB}" sibTransId="{31A43FC8-0BF8-425C-87C8-8D498FC6D510}"/>
    <dgm:cxn modelId="{3984DBD5-1A83-42BD-AC80-2D43B3973FD7}" type="presOf" srcId="{7EDD9D28-08D8-4312-9634-198A37F7D6BF}" destId="{BEE4C346-837A-4511-B4F9-2FCAF00693CA}" srcOrd="0" destOrd="0" presId="urn:microsoft.com/office/officeart/2005/8/layout/list1"/>
    <dgm:cxn modelId="{7D1147E6-79A5-4181-ACF4-85FFBD8843BF}" type="presOf" srcId="{0D132C14-60A9-4F61-8054-7DF783597649}" destId="{F3D7E127-0E9E-49EA-A637-ED7982603BC3}" srcOrd="0" destOrd="0" presId="urn:microsoft.com/office/officeart/2005/8/layout/list1"/>
    <dgm:cxn modelId="{6665E4DC-472A-47BD-9251-36C6987F276C}" type="presParOf" srcId="{E199200F-75FC-4C55-B32A-2E36813E9CF3}" destId="{9BB1A3D5-31F7-4A56-818D-4A6080199644}" srcOrd="0" destOrd="0" presId="urn:microsoft.com/office/officeart/2005/8/layout/list1"/>
    <dgm:cxn modelId="{A71A44F5-52AA-49D6-B27B-A29A956883D5}" type="presParOf" srcId="{9BB1A3D5-31F7-4A56-818D-4A6080199644}" destId="{B83BE4C9-1F99-42EC-B86F-E8ACE14C6CD5}" srcOrd="0" destOrd="0" presId="urn:microsoft.com/office/officeart/2005/8/layout/list1"/>
    <dgm:cxn modelId="{200524DB-51E8-4004-A2A6-1BDCB9194865}" type="presParOf" srcId="{9BB1A3D5-31F7-4A56-818D-4A6080199644}" destId="{E04B82A9-DF8E-40E3-BB60-BFA633D1CE85}" srcOrd="1" destOrd="0" presId="urn:microsoft.com/office/officeart/2005/8/layout/list1"/>
    <dgm:cxn modelId="{8F7665B9-FC9A-4906-9089-EBC4C73FB9D4}" type="presParOf" srcId="{E199200F-75FC-4C55-B32A-2E36813E9CF3}" destId="{321C6826-2802-4AE6-BFA3-8E637E1BC133}" srcOrd="1" destOrd="0" presId="urn:microsoft.com/office/officeart/2005/8/layout/list1"/>
    <dgm:cxn modelId="{EF2AEEB5-6754-4483-B43E-1D6A627BD2DE}" type="presParOf" srcId="{E199200F-75FC-4C55-B32A-2E36813E9CF3}" destId="{967AE69C-89C8-4CA6-A9C5-9A7E8A23A04C}" srcOrd="2" destOrd="0" presId="urn:microsoft.com/office/officeart/2005/8/layout/list1"/>
    <dgm:cxn modelId="{64AB139D-A47B-4B4F-9F9A-608E4A89694F}" type="presParOf" srcId="{E199200F-75FC-4C55-B32A-2E36813E9CF3}" destId="{BB67045F-4ADB-4BCA-ADB1-97559F6170E6}" srcOrd="3" destOrd="0" presId="urn:microsoft.com/office/officeart/2005/8/layout/list1"/>
    <dgm:cxn modelId="{EF888B70-18C5-4A7C-911E-2140CD675DFB}" type="presParOf" srcId="{E199200F-75FC-4C55-B32A-2E36813E9CF3}" destId="{382847F1-7D49-4227-92E9-904956C3EFA2}" srcOrd="4" destOrd="0" presId="urn:microsoft.com/office/officeart/2005/8/layout/list1"/>
    <dgm:cxn modelId="{5B08309E-5C3E-4E08-AD4E-60F1BCC99586}" type="presParOf" srcId="{382847F1-7D49-4227-92E9-904956C3EFA2}" destId="{F21ADFF4-5463-4188-B32B-558BDF04FAD4}" srcOrd="0" destOrd="0" presId="urn:microsoft.com/office/officeart/2005/8/layout/list1"/>
    <dgm:cxn modelId="{D403900D-C163-4A0B-B5D3-A1DF136281EE}" type="presParOf" srcId="{382847F1-7D49-4227-92E9-904956C3EFA2}" destId="{6783C900-1718-4C48-91A1-96D2329F34F2}" srcOrd="1" destOrd="0" presId="urn:microsoft.com/office/officeart/2005/8/layout/list1"/>
    <dgm:cxn modelId="{1FB252B0-7183-46B1-A092-7E792F0D3DA4}" type="presParOf" srcId="{E199200F-75FC-4C55-B32A-2E36813E9CF3}" destId="{3EFC1C61-D89C-4A3D-BCA3-29E0FC0AA20E}" srcOrd="5" destOrd="0" presId="urn:microsoft.com/office/officeart/2005/8/layout/list1"/>
    <dgm:cxn modelId="{D2F535E8-7875-4AE0-AC17-581DD64B9E35}" type="presParOf" srcId="{E199200F-75FC-4C55-B32A-2E36813E9CF3}" destId="{BEE4C346-837A-4511-B4F9-2FCAF00693CA}" srcOrd="6" destOrd="0" presId="urn:microsoft.com/office/officeart/2005/8/layout/list1"/>
    <dgm:cxn modelId="{CDBECD3C-E15B-41CA-B3FC-DEC8FF844756}" type="presParOf" srcId="{E199200F-75FC-4C55-B32A-2E36813E9CF3}" destId="{EEBF6480-0FC4-42FD-B915-CB8D3FBDCC8E}" srcOrd="7" destOrd="0" presId="urn:microsoft.com/office/officeart/2005/8/layout/list1"/>
    <dgm:cxn modelId="{633EB9C8-EB0F-4C71-A383-50248F2B9C1E}" type="presParOf" srcId="{E199200F-75FC-4C55-B32A-2E36813E9CF3}" destId="{A4BA1D78-EB66-4181-8468-4B107FAA9D75}" srcOrd="8" destOrd="0" presId="urn:microsoft.com/office/officeart/2005/8/layout/list1"/>
    <dgm:cxn modelId="{D299EFEB-3818-4B13-BEC1-34EF8F617067}" type="presParOf" srcId="{A4BA1D78-EB66-4181-8468-4B107FAA9D75}" destId="{46AAF4C7-AA44-4874-B3A2-F93F658A602B}" srcOrd="0" destOrd="0" presId="urn:microsoft.com/office/officeart/2005/8/layout/list1"/>
    <dgm:cxn modelId="{B3C5B164-E2EB-4E83-A429-1D2525083788}" type="presParOf" srcId="{A4BA1D78-EB66-4181-8468-4B107FAA9D75}" destId="{53E36071-8C64-4C78-8630-79B004993A59}" srcOrd="1" destOrd="0" presId="urn:microsoft.com/office/officeart/2005/8/layout/list1"/>
    <dgm:cxn modelId="{24C8B70D-C58A-456A-88C3-F0698C2B566C}" type="presParOf" srcId="{E199200F-75FC-4C55-B32A-2E36813E9CF3}" destId="{21954A09-3D2F-41A0-89D5-3C9481E2EF76}" srcOrd="9" destOrd="0" presId="urn:microsoft.com/office/officeart/2005/8/layout/list1"/>
    <dgm:cxn modelId="{70DF0553-36F2-4031-B4FE-0605DF1EC0C9}" type="presParOf" srcId="{E199200F-75FC-4C55-B32A-2E36813E9CF3}" destId="{F3D7E127-0E9E-49EA-A637-ED7982603BC3}"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BF56ED-098C-47BB-9CCF-2E8749417B4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A98C3D8-DBE3-4C27-93AD-FD02E5763EDC}">
      <dgm:prSet/>
      <dgm:spPr/>
      <dgm:t>
        <a:bodyPr/>
        <a:lstStyle/>
        <a:p>
          <a:r>
            <a:rPr lang="en-US" b="1" dirty="0"/>
            <a:t>CHU Mohammed VI of Tangier</a:t>
          </a:r>
          <a:endParaRPr lang="en-US" dirty="0"/>
        </a:p>
      </dgm:t>
    </dgm:pt>
    <dgm:pt modelId="{1853739F-097B-4A95-84AB-A4D1D73B15ED}" type="parTrans" cxnId="{A78BF3C8-CF87-467B-BB81-EF29F3D6BBBE}">
      <dgm:prSet/>
      <dgm:spPr/>
      <dgm:t>
        <a:bodyPr/>
        <a:lstStyle/>
        <a:p>
          <a:endParaRPr lang="en-US"/>
        </a:p>
      </dgm:t>
    </dgm:pt>
    <dgm:pt modelId="{DE6B8C46-9B2E-4CD2-B0EA-18D9A30DF507}" type="sibTrans" cxnId="{A78BF3C8-CF87-467B-BB81-EF29F3D6BBBE}">
      <dgm:prSet/>
      <dgm:spPr/>
      <dgm:t>
        <a:bodyPr/>
        <a:lstStyle/>
        <a:p>
          <a:endParaRPr lang="en-US"/>
        </a:p>
      </dgm:t>
    </dgm:pt>
    <dgm:pt modelId="{FA1C7BEC-ADC1-41D0-B5E1-38281A36B699}">
      <dgm:prSet/>
      <dgm:spPr/>
      <dgm:t>
        <a:bodyPr/>
        <a:lstStyle/>
        <a:p>
          <a:r>
            <a:rPr lang="en-US" b="1" dirty="0"/>
            <a:t>IT Department</a:t>
          </a:r>
          <a:endParaRPr lang="en-US" dirty="0"/>
        </a:p>
      </dgm:t>
    </dgm:pt>
    <dgm:pt modelId="{87C1FF1C-6D2E-4341-811C-FFD555D66FE5}" type="parTrans" cxnId="{6ED2FAAD-8FE4-4BDC-B60B-7EF39CC82F9C}">
      <dgm:prSet/>
      <dgm:spPr/>
      <dgm:t>
        <a:bodyPr/>
        <a:lstStyle/>
        <a:p>
          <a:endParaRPr lang="en-US"/>
        </a:p>
      </dgm:t>
    </dgm:pt>
    <dgm:pt modelId="{F2DC8D42-5F4A-4036-993F-B6433364F8D1}" type="sibTrans" cxnId="{6ED2FAAD-8FE4-4BDC-B60B-7EF39CC82F9C}">
      <dgm:prSet/>
      <dgm:spPr/>
      <dgm:t>
        <a:bodyPr/>
        <a:lstStyle/>
        <a:p>
          <a:endParaRPr lang="en-US"/>
        </a:p>
      </dgm:t>
    </dgm:pt>
    <dgm:pt modelId="{A64C50A4-DFDC-47C5-89FA-44954BF0F9E6}">
      <dgm:prSet/>
      <dgm:spPr/>
      <dgm:t>
        <a:bodyPr/>
        <a:lstStyle/>
        <a:p>
          <a:r>
            <a:rPr lang="en-US" b="1" dirty="0"/>
            <a:t>Responsibilities:</a:t>
          </a:r>
          <a:endParaRPr lang="en-US" dirty="0"/>
        </a:p>
      </dgm:t>
    </dgm:pt>
    <dgm:pt modelId="{393E8CDD-269E-4137-97EF-397BFCC6F96D}" type="parTrans" cxnId="{A0D2C013-37EE-4DF8-BD7B-79FCB20D9C49}">
      <dgm:prSet/>
      <dgm:spPr/>
      <dgm:t>
        <a:bodyPr/>
        <a:lstStyle/>
        <a:p>
          <a:endParaRPr lang="en-US"/>
        </a:p>
      </dgm:t>
    </dgm:pt>
    <dgm:pt modelId="{EF39EAD1-C9FF-4BB6-9E06-C4420E606144}" type="sibTrans" cxnId="{A0D2C013-37EE-4DF8-BD7B-79FCB20D9C49}">
      <dgm:prSet/>
      <dgm:spPr/>
      <dgm:t>
        <a:bodyPr/>
        <a:lstStyle/>
        <a:p>
          <a:endParaRPr lang="en-US"/>
        </a:p>
      </dgm:t>
    </dgm:pt>
    <dgm:pt modelId="{7EDD9D28-08D8-4312-9634-198A37F7D6BF}">
      <dgm:prSet custT="1"/>
      <dgm:spPr/>
      <dgm:t>
        <a:bodyPr/>
        <a:lstStyle/>
        <a:p>
          <a:r>
            <a:rPr lang="en-US" sz="1700" b="1" kern="1200" dirty="0"/>
            <a:t>Role: </a:t>
          </a:r>
          <a:r>
            <a:rPr lang="en-US" sz="1700" kern="1200" dirty="0">
              <a:solidFill>
                <a:prstClr val="black">
                  <a:hueOff val="0"/>
                  <a:satOff val="0"/>
                  <a:lumOff val="0"/>
                  <a:alphaOff val="0"/>
                </a:prstClr>
              </a:solidFill>
              <a:latin typeface="Calibri" panose="020F0502020204030204"/>
              <a:ea typeface="+mn-ea"/>
              <a:cs typeface="+mn-cs"/>
            </a:rPr>
            <a:t>Manages and develops hospital information systems and technologies </a:t>
          </a:r>
        </a:p>
      </dgm:t>
    </dgm:pt>
    <dgm:pt modelId="{31A43FC8-0BF8-425C-87C8-8D498FC6D510}" type="sibTrans" cxnId="{F99377D0-FE9E-46FE-A6A2-6D9A6C18409E}">
      <dgm:prSet/>
      <dgm:spPr/>
      <dgm:t>
        <a:bodyPr/>
        <a:lstStyle/>
        <a:p>
          <a:endParaRPr lang="en-US"/>
        </a:p>
      </dgm:t>
    </dgm:pt>
    <dgm:pt modelId="{2FD73305-05AF-47F1-AA19-2D5A2B3A28FB}" type="parTrans" cxnId="{F99377D0-FE9E-46FE-A6A2-6D9A6C18409E}">
      <dgm:prSet/>
      <dgm:spPr/>
      <dgm:t>
        <a:bodyPr/>
        <a:lstStyle/>
        <a:p>
          <a:endParaRPr lang="en-US"/>
        </a:p>
      </dgm:t>
    </dgm:pt>
    <dgm:pt modelId="{0D132C14-60A9-4F61-8054-7DF783597649}">
      <dgm:prSet/>
      <dgm:spPr/>
      <dgm:t>
        <a:bodyPr/>
        <a:lstStyle/>
        <a:p>
          <a:r>
            <a:rPr lang="en-US" dirty="0"/>
            <a:t>Managing Technological Infrastructure</a:t>
          </a:r>
        </a:p>
      </dgm:t>
    </dgm:pt>
    <dgm:pt modelId="{49F32C01-B1A6-4A66-8BB4-E9D18CD89490}" type="sibTrans" cxnId="{B3F82E47-379E-4E83-AC57-47C87A0B5B25}">
      <dgm:prSet/>
      <dgm:spPr/>
      <dgm:t>
        <a:bodyPr/>
        <a:lstStyle/>
        <a:p>
          <a:endParaRPr lang="en-US"/>
        </a:p>
      </dgm:t>
    </dgm:pt>
    <dgm:pt modelId="{2B40C912-D787-4639-B6B0-4BC67D5B3CA5}" type="parTrans" cxnId="{B3F82E47-379E-4E83-AC57-47C87A0B5B25}">
      <dgm:prSet/>
      <dgm:spPr/>
      <dgm:t>
        <a:bodyPr/>
        <a:lstStyle/>
        <a:p>
          <a:endParaRPr lang="en-US"/>
        </a:p>
      </dgm:t>
    </dgm:pt>
    <dgm:pt modelId="{97412EEA-3AB4-4A58-A216-17EB70F3DCC9}">
      <dgm:prSet/>
      <dgm:spPr/>
      <dgm:t>
        <a:bodyPr/>
        <a:lstStyle/>
        <a:p>
          <a:r>
            <a:rPr lang="en-US" dirty="0"/>
            <a:t>Developing and maintaining Infrastructure</a:t>
          </a:r>
        </a:p>
      </dgm:t>
    </dgm:pt>
    <dgm:pt modelId="{58D0A4E5-46EC-4196-BCE4-31AE39CC88DE}" type="parTrans" cxnId="{2F49CAF5-DB6C-4D29-8C37-31DFBC057535}">
      <dgm:prSet/>
      <dgm:spPr/>
      <dgm:t>
        <a:bodyPr/>
        <a:lstStyle/>
        <a:p>
          <a:endParaRPr lang="en-US"/>
        </a:p>
      </dgm:t>
    </dgm:pt>
    <dgm:pt modelId="{0093D3A3-F37F-40A4-B385-5AF7BC0C17DA}" type="sibTrans" cxnId="{2F49CAF5-DB6C-4D29-8C37-31DFBC057535}">
      <dgm:prSet/>
      <dgm:spPr/>
      <dgm:t>
        <a:bodyPr/>
        <a:lstStyle/>
        <a:p>
          <a:endParaRPr lang="en-US"/>
        </a:p>
      </dgm:t>
    </dgm:pt>
    <dgm:pt modelId="{EF7D680B-5D54-4F81-AC72-5B8A69F3091B}">
      <dgm:prSet/>
      <dgm:spPr/>
      <dgm:t>
        <a:bodyPr/>
        <a:lstStyle/>
        <a:p>
          <a:r>
            <a:rPr lang="en-US" dirty="0"/>
            <a:t>Providing Technical support</a:t>
          </a:r>
        </a:p>
      </dgm:t>
    </dgm:pt>
    <dgm:pt modelId="{EBA90A98-A5AC-487A-B65E-6BBB14B0EA0C}" type="parTrans" cxnId="{71F77036-FD4B-4A54-AD3F-1A50CB82D016}">
      <dgm:prSet/>
      <dgm:spPr/>
      <dgm:t>
        <a:bodyPr/>
        <a:lstStyle/>
        <a:p>
          <a:endParaRPr lang="en-US"/>
        </a:p>
      </dgm:t>
    </dgm:pt>
    <dgm:pt modelId="{38F68E64-207E-41A7-8F13-51671409644C}" type="sibTrans" cxnId="{71F77036-FD4B-4A54-AD3F-1A50CB82D016}">
      <dgm:prSet/>
      <dgm:spPr/>
      <dgm:t>
        <a:bodyPr/>
        <a:lstStyle/>
        <a:p>
          <a:endParaRPr lang="en-US"/>
        </a:p>
      </dgm:t>
    </dgm:pt>
    <dgm:pt modelId="{656C77EF-CDAD-408B-BF66-03F90FD94D8A}">
      <dgm:prSet/>
      <dgm:spPr/>
      <dgm:t>
        <a:bodyPr/>
        <a:lstStyle/>
        <a:p>
          <a:r>
            <a:rPr lang="en-US" dirty="0"/>
            <a:t>Ensuring data security</a:t>
          </a:r>
        </a:p>
      </dgm:t>
    </dgm:pt>
    <dgm:pt modelId="{7F11AE2C-1EB8-43F0-89DF-89B6560B40CD}" type="parTrans" cxnId="{F1B2ED5C-4CAB-4517-84CB-F6EF2606C103}">
      <dgm:prSet/>
      <dgm:spPr/>
      <dgm:t>
        <a:bodyPr/>
        <a:lstStyle/>
        <a:p>
          <a:endParaRPr lang="en-US"/>
        </a:p>
      </dgm:t>
    </dgm:pt>
    <dgm:pt modelId="{4AE6CA0C-F2C6-49B7-97FC-F9613DF89F83}" type="sibTrans" cxnId="{F1B2ED5C-4CAB-4517-84CB-F6EF2606C103}">
      <dgm:prSet/>
      <dgm:spPr/>
      <dgm:t>
        <a:bodyPr/>
        <a:lstStyle/>
        <a:p>
          <a:endParaRPr lang="en-US"/>
        </a:p>
      </dgm:t>
    </dgm:pt>
    <dgm:pt modelId="{BEABB03A-0A3F-4464-A319-18D115953584}">
      <dgm:prSet/>
      <dgm:spPr/>
      <dgm:t>
        <a:bodyPr/>
        <a:lstStyle/>
        <a:p>
          <a:r>
            <a:rPr lang="en-US" dirty="0"/>
            <a:t>Overseeing technological projects</a:t>
          </a:r>
        </a:p>
      </dgm:t>
    </dgm:pt>
    <dgm:pt modelId="{301B7C28-C368-4B7B-BDCC-A820C21E07C9}" type="parTrans" cxnId="{D8F24BB0-D049-43B7-AC49-0FA2D5850BC5}">
      <dgm:prSet/>
      <dgm:spPr/>
      <dgm:t>
        <a:bodyPr/>
        <a:lstStyle/>
        <a:p>
          <a:endParaRPr lang="en-US"/>
        </a:p>
      </dgm:t>
    </dgm:pt>
    <dgm:pt modelId="{3D8FC33A-40D6-4BCF-AC9E-94E7FBCF125F}" type="sibTrans" cxnId="{D8F24BB0-D049-43B7-AC49-0FA2D5850BC5}">
      <dgm:prSet/>
      <dgm:spPr/>
      <dgm:t>
        <a:bodyPr/>
        <a:lstStyle/>
        <a:p>
          <a:endParaRPr lang="en-US"/>
        </a:p>
      </dgm:t>
    </dgm:pt>
    <dgm:pt modelId="{E199200F-75FC-4C55-B32A-2E36813E9CF3}" type="pres">
      <dgm:prSet presAssocID="{BFBF56ED-098C-47BB-9CCF-2E8749417B45}" presName="linear" presStyleCnt="0">
        <dgm:presLayoutVars>
          <dgm:dir/>
          <dgm:animLvl val="lvl"/>
          <dgm:resizeHandles val="exact"/>
        </dgm:presLayoutVars>
      </dgm:prSet>
      <dgm:spPr/>
    </dgm:pt>
    <dgm:pt modelId="{9BB1A3D5-31F7-4A56-818D-4A6080199644}" type="pres">
      <dgm:prSet presAssocID="{6A98C3D8-DBE3-4C27-93AD-FD02E5763EDC}" presName="parentLin" presStyleCnt="0"/>
      <dgm:spPr/>
    </dgm:pt>
    <dgm:pt modelId="{B83BE4C9-1F99-42EC-B86F-E8ACE14C6CD5}" type="pres">
      <dgm:prSet presAssocID="{6A98C3D8-DBE3-4C27-93AD-FD02E5763EDC}" presName="parentLeftMargin" presStyleLbl="node1" presStyleIdx="0" presStyleCnt="3"/>
      <dgm:spPr/>
    </dgm:pt>
    <dgm:pt modelId="{E04B82A9-DF8E-40E3-BB60-BFA633D1CE85}" type="pres">
      <dgm:prSet presAssocID="{6A98C3D8-DBE3-4C27-93AD-FD02E5763EDC}" presName="parentText" presStyleLbl="node1" presStyleIdx="0" presStyleCnt="3">
        <dgm:presLayoutVars>
          <dgm:chMax val="0"/>
          <dgm:bulletEnabled val="1"/>
        </dgm:presLayoutVars>
      </dgm:prSet>
      <dgm:spPr/>
    </dgm:pt>
    <dgm:pt modelId="{321C6826-2802-4AE6-BFA3-8E637E1BC133}" type="pres">
      <dgm:prSet presAssocID="{6A98C3D8-DBE3-4C27-93AD-FD02E5763EDC}" presName="negativeSpace" presStyleCnt="0"/>
      <dgm:spPr/>
    </dgm:pt>
    <dgm:pt modelId="{967AE69C-89C8-4CA6-A9C5-9A7E8A23A04C}" type="pres">
      <dgm:prSet presAssocID="{6A98C3D8-DBE3-4C27-93AD-FD02E5763EDC}" presName="childText" presStyleLbl="conFgAcc1" presStyleIdx="0" presStyleCnt="3">
        <dgm:presLayoutVars>
          <dgm:bulletEnabled val="1"/>
        </dgm:presLayoutVars>
      </dgm:prSet>
      <dgm:spPr/>
    </dgm:pt>
    <dgm:pt modelId="{BB67045F-4ADB-4BCA-ADB1-97559F6170E6}" type="pres">
      <dgm:prSet presAssocID="{DE6B8C46-9B2E-4CD2-B0EA-18D9A30DF507}" presName="spaceBetweenRectangles" presStyleCnt="0"/>
      <dgm:spPr/>
    </dgm:pt>
    <dgm:pt modelId="{382847F1-7D49-4227-92E9-904956C3EFA2}" type="pres">
      <dgm:prSet presAssocID="{FA1C7BEC-ADC1-41D0-B5E1-38281A36B699}" presName="parentLin" presStyleCnt="0"/>
      <dgm:spPr/>
    </dgm:pt>
    <dgm:pt modelId="{F21ADFF4-5463-4188-B32B-558BDF04FAD4}" type="pres">
      <dgm:prSet presAssocID="{FA1C7BEC-ADC1-41D0-B5E1-38281A36B699}" presName="parentLeftMargin" presStyleLbl="node1" presStyleIdx="0" presStyleCnt="3"/>
      <dgm:spPr/>
    </dgm:pt>
    <dgm:pt modelId="{6783C900-1718-4C48-91A1-96D2329F34F2}" type="pres">
      <dgm:prSet presAssocID="{FA1C7BEC-ADC1-41D0-B5E1-38281A36B699}" presName="parentText" presStyleLbl="node1" presStyleIdx="1" presStyleCnt="3">
        <dgm:presLayoutVars>
          <dgm:chMax val="0"/>
          <dgm:bulletEnabled val="1"/>
        </dgm:presLayoutVars>
      </dgm:prSet>
      <dgm:spPr/>
    </dgm:pt>
    <dgm:pt modelId="{3EFC1C61-D89C-4A3D-BCA3-29E0FC0AA20E}" type="pres">
      <dgm:prSet presAssocID="{FA1C7BEC-ADC1-41D0-B5E1-38281A36B699}" presName="negativeSpace" presStyleCnt="0"/>
      <dgm:spPr/>
    </dgm:pt>
    <dgm:pt modelId="{BEE4C346-837A-4511-B4F9-2FCAF00693CA}" type="pres">
      <dgm:prSet presAssocID="{FA1C7BEC-ADC1-41D0-B5E1-38281A36B699}" presName="childText" presStyleLbl="conFgAcc1" presStyleIdx="1" presStyleCnt="3">
        <dgm:presLayoutVars>
          <dgm:bulletEnabled val="1"/>
        </dgm:presLayoutVars>
      </dgm:prSet>
      <dgm:spPr/>
    </dgm:pt>
    <dgm:pt modelId="{EEBF6480-0FC4-42FD-B915-CB8D3FBDCC8E}" type="pres">
      <dgm:prSet presAssocID="{F2DC8D42-5F4A-4036-993F-B6433364F8D1}" presName="spaceBetweenRectangles" presStyleCnt="0"/>
      <dgm:spPr/>
    </dgm:pt>
    <dgm:pt modelId="{A4BA1D78-EB66-4181-8468-4B107FAA9D75}" type="pres">
      <dgm:prSet presAssocID="{A64C50A4-DFDC-47C5-89FA-44954BF0F9E6}" presName="parentLin" presStyleCnt="0"/>
      <dgm:spPr/>
    </dgm:pt>
    <dgm:pt modelId="{46AAF4C7-AA44-4874-B3A2-F93F658A602B}" type="pres">
      <dgm:prSet presAssocID="{A64C50A4-DFDC-47C5-89FA-44954BF0F9E6}" presName="parentLeftMargin" presStyleLbl="node1" presStyleIdx="1" presStyleCnt="3"/>
      <dgm:spPr/>
    </dgm:pt>
    <dgm:pt modelId="{53E36071-8C64-4C78-8630-79B004993A59}" type="pres">
      <dgm:prSet presAssocID="{A64C50A4-DFDC-47C5-89FA-44954BF0F9E6}" presName="parentText" presStyleLbl="node1" presStyleIdx="2" presStyleCnt="3">
        <dgm:presLayoutVars>
          <dgm:chMax val="0"/>
          <dgm:bulletEnabled val="1"/>
        </dgm:presLayoutVars>
      </dgm:prSet>
      <dgm:spPr/>
    </dgm:pt>
    <dgm:pt modelId="{21954A09-3D2F-41A0-89D5-3C9481E2EF76}" type="pres">
      <dgm:prSet presAssocID="{A64C50A4-DFDC-47C5-89FA-44954BF0F9E6}" presName="negativeSpace" presStyleCnt="0"/>
      <dgm:spPr/>
    </dgm:pt>
    <dgm:pt modelId="{F3D7E127-0E9E-49EA-A637-ED7982603BC3}" type="pres">
      <dgm:prSet presAssocID="{A64C50A4-DFDC-47C5-89FA-44954BF0F9E6}" presName="childText" presStyleLbl="conFgAcc1" presStyleIdx="2" presStyleCnt="3">
        <dgm:presLayoutVars>
          <dgm:bulletEnabled val="1"/>
        </dgm:presLayoutVars>
      </dgm:prSet>
      <dgm:spPr/>
    </dgm:pt>
  </dgm:ptLst>
  <dgm:cxnLst>
    <dgm:cxn modelId="{E3D2AC11-1DE2-48B7-9E73-7F1E14918C91}" type="presOf" srcId="{FA1C7BEC-ADC1-41D0-B5E1-38281A36B699}" destId="{F21ADFF4-5463-4188-B32B-558BDF04FAD4}" srcOrd="0" destOrd="0" presId="urn:microsoft.com/office/officeart/2005/8/layout/list1"/>
    <dgm:cxn modelId="{A0D2C013-37EE-4DF8-BD7B-79FCB20D9C49}" srcId="{BFBF56ED-098C-47BB-9CCF-2E8749417B45}" destId="{A64C50A4-DFDC-47C5-89FA-44954BF0F9E6}" srcOrd="2" destOrd="0" parTransId="{393E8CDD-269E-4137-97EF-397BFCC6F96D}" sibTransId="{EF39EAD1-C9FF-4BB6-9E06-C4420E606144}"/>
    <dgm:cxn modelId="{0D77AC1A-2564-495A-A563-97A253FD6902}" type="presOf" srcId="{BFBF56ED-098C-47BB-9CCF-2E8749417B45}" destId="{E199200F-75FC-4C55-B32A-2E36813E9CF3}" srcOrd="0" destOrd="0" presId="urn:microsoft.com/office/officeart/2005/8/layout/list1"/>
    <dgm:cxn modelId="{E03C0A1C-BECF-4240-B283-13F0BD684BB5}" type="presOf" srcId="{EF7D680B-5D54-4F81-AC72-5B8A69F3091B}" destId="{F3D7E127-0E9E-49EA-A637-ED7982603BC3}" srcOrd="0" destOrd="2" presId="urn:microsoft.com/office/officeart/2005/8/layout/list1"/>
    <dgm:cxn modelId="{0DE9CD1F-E763-4413-A684-AE8DE0D7F9D5}" type="presOf" srcId="{FA1C7BEC-ADC1-41D0-B5E1-38281A36B699}" destId="{6783C900-1718-4C48-91A1-96D2329F34F2}" srcOrd="1" destOrd="0" presId="urn:microsoft.com/office/officeart/2005/8/layout/list1"/>
    <dgm:cxn modelId="{DB73172C-2495-456E-A676-902CE433F5B5}" type="presOf" srcId="{A64C50A4-DFDC-47C5-89FA-44954BF0F9E6}" destId="{46AAF4C7-AA44-4874-B3A2-F93F658A602B}" srcOrd="0" destOrd="0" presId="urn:microsoft.com/office/officeart/2005/8/layout/list1"/>
    <dgm:cxn modelId="{71F77036-FD4B-4A54-AD3F-1A50CB82D016}" srcId="{A64C50A4-DFDC-47C5-89FA-44954BF0F9E6}" destId="{EF7D680B-5D54-4F81-AC72-5B8A69F3091B}" srcOrd="2" destOrd="0" parTransId="{EBA90A98-A5AC-487A-B65E-6BBB14B0EA0C}" sibTransId="{38F68E64-207E-41A7-8F13-51671409644C}"/>
    <dgm:cxn modelId="{F1B2ED5C-4CAB-4517-84CB-F6EF2606C103}" srcId="{A64C50A4-DFDC-47C5-89FA-44954BF0F9E6}" destId="{656C77EF-CDAD-408B-BF66-03F90FD94D8A}" srcOrd="3" destOrd="0" parTransId="{7F11AE2C-1EB8-43F0-89DF-89B6560B40CD}" sibTransId="{4AE6CA0C-F2C6-49B7-97FC-F9613DF89F83}"/>
    <dgm:cxn modelId="{8F8DAC60-8F10-4487-AA00-34980890F62D}" type="presOf" srcId="{BEABB03A-0A3F-4464-A319-18D115953584}" destId="{F3D7E127-0E9E-49EA-A637-ED7982603BC3}" srcOrd="0" destOrd="4" presId="urn:microsoft.com/office/officeart/2005/8/layout/list1"/>
    <dgm:cxn modelId="{B3F82E47-379E-4E83-AC57-47C87A0B5B25}" srcId="{A64C50A4-DFDC-47C5-89FA-44954BF0F9E6}" destId="{0D132C14-60A9-4F61-8054-7DF783597649}" srcOrd="0" destOrd="0" parTransId="{2B40C912-D787-4639-B6B0-4BC67D5B3CA5}" sibTransId="{49F32C01-B1A6-4A66-8BB4-E9D18CD89490}"/>
    <dgm:cxn modelId="{17D2A256-6C6F-4C76-B46E-862C942F37A1}" type="presOf" srcId="{6A98C3D8-DBE3-4C27-93AD-FD02E5763EDC}" destId="{E04B82A9-DF8E-40E3-BB60-BFA633D1CE85}" srcOrd="1" destOrd="0" presId="urn:microsoft.com/office/officeart/2005/8/layout/list1"/>
    <dgm:cxn modelId="{51B27AA5-81D2-4896-9962-E0C6CF5FD680}" type="presOf" srcId="{6A98C3D8-DBE3-4C27-93AD-FD02E5763EDC}" destId="{B83BE4C9-1F99-42EC-B86F-E8ACE14C6CD5}" srcOrd="0" destOrd="0" presId="urn:microsoft.com/office/officeart/2005/8/layout/list1"/>
    <dgm:cxn modelId="{6ED2FAAD-8FE4-4BDC-B60B-7EF39CC82F9C}" srcId="{BFBF56ED-098C-47BB-9CCF-2E8749417B45}" destId="{FA1C7BEC-ADC1-41D0-B5E1-38281A36B699}" srcOrd="1" destOrd="0" parTransId="{87C1FF1C-6D2E-4341-811C-FFD555D66FE5}" sibTransId="{F2DC8D42-5F4A-4036-993F-B6433364F8D1}"/>
    <dgm:cxn modelId="{D8F24BB0-D049-43B7-AC49-0FA2D5850BC5}" srcId="{A64C50A4-DFDC-47C5-89FA-44954BF0F9E6}" destId="{BEABB03A-0A3F-4464-A319-18D115953584}" srcOrd="4" destOrd="0" parTransId="{301B7C28-C368-4B7B-BDCC-A820C21E07C9}" sibTransId="{3D8FC33A-40D6-4BCF-AC9E-94E7FBCF125F}"/>
    <dgm:cxn modelId="{419F73C7-B3FA-44DE-9D4A-D3A874E7639C}" type="presOf" srcId="{97412EEA-3AB4-4A58-A216-17EB70F3DCC9}" destId="{F3D7E127-0E9E-49EA-A637-ED7982603BC3}" srcOrd="0" destOrd="1" presId="urn:microsoft.com/office/officeart/2005/8/layout/list1"/>
    <dgm:cxn modelId="{A78BF3C8-CF87-467B-BB81-EF29F3D6BBBE}" srcId="{BFBF56ED-098C-47BB-9CCF-2E8749417B45}" destId="{6A98C3D8-DBE3-4C27-93AD-FD02E5763EDC}" srcOrd="0" destOrd="0" parTransId="{1853739F-097B-4A95-84AB-A4D1D73B15ED}" sibTransId="{DE6B8C46-9B2E-4CD2-B0EA-18D9A30DF507}"/>
    <dgm:cxn modelId="{072E9BCA-FCF3-4AEA-A24D-B7D5906F48B7}" type="presOf" srcId="{656C77EF-CDAD-408B-BF66-03F90FD94D8A}" destId="{F3D7E127-0E9E-49EA-A637-ED7982603BC3}" srcOrd="0" destOrd="3" presId="urn:microsoft.com/office/officeart/2005/8/layout/list1"/>
    <dgm:cxn modelId="{1FC24CCE-9F7D-44E6-9255-1A17646823CE}" type="presOf" srcId="{A64C50A4-DFDC-47C5-89FA-44954BF0F9E6}" destId="{53E36071-8C64-4C78-8630-79B004993A59}" srcOrd="1" destOrd="0" presId="urn:microsoft.com/office/officeart/2005/8/layout/list1"/>
    <dgm:cxn modelId="{F99377D0-FE9E-46FE-A6A2-6D9A6C18409E}" srcId="{FA1C7BEC-ADC1-41D0-B5E1-38281A36B699}" destId="{7EDD9D28-08D8-4312-9634-198A37F7D6BF}" srcOrd="0" destOrd="0" parTransId="{2FD73305-05AF-47F1-AA19-2D5A2B3A28FB}" sibTransId="{31A43FC8-0BF8-425C-87C8-8D498FC6D510}"/>
    <dgm:cxn modelId="{3984DBD5-1A83-42BD-AC80-2D43B3973FD7}" type="presOf" srcId="{7EDD9D28-08D8-4312-9634-198A37F7D6BF}" destId="{BEE4C346-837A-4511-B4F9-2FCAF00693CA}" srcOrd="0" destOrd="0" presId="urn:microsoft.com/office/officeart/2005/8/layout/list1"/>
    <dgm:cxn modelId="{7D1147E6-79A5-4181-ACF4-85FFBD8843BF}" type="presOf" srcId="{0D132C14-60A9-4F61-8054-7DF783597649}" destId="{F3D7E127-0E9E-49EA-A637-ED7982603BC3}" srcOrd="0" destOrd="0" presId="urn:microsoft.com/office/officeart/2005/8/layout/list1"/>
    <dgm:cxn modelId="{2F49CAF5-DB6C-4D29-8C37-31DFBC057535}" srcId="{A64C50A4-DFDC-47C5-89FA-44954BF0F9E6}" destId="{97412EEA-3AB4-4A58-A216-17EB70F3DCC9}" srcOrd="1" destOrd="0" parTransId="{58D0A4E5-46EC-4196-BCE4-31AE39CC88DE}" sibTransId="{0093D3A3-F37F-40A4-B385-5AF7BC0C17DA}"/>
    <dgm:cxn modelId="{6665E4DC-472A-47BD-9251-36C6987F276C}" type="presParOf" srcId="{E199200F-75FC-4C55-B32A-2E36813E9CF3}" destId="{9BB1A3D5-31F7-4A56-818D-4A6080199644}" srcOrd="0" destOrd="0" presId="urn:microsoft.com/office/officeart/2005/8/layout/list1"/>
    <dgm:cxn modelId="{A71A44F5-52AA-49D6-B27B-A29A956883D5}" type="presParOf" srcId="{9BB1A3D5-31F7-4A56-818D-4A6080199644}" destId="{B83BE4C9-1F99-42EC-B86F-E8ACE14C6CD5}" srcOrd="0" destOrd="0" presId="urn:microsoft.com/office/officeart/2005/8/layout/list1"/>
    <dgm:cxn modelId="{200524DB-51E8-4004-A2A6-1BDCB9194865}" type="presParOf" srcId="{9BB1A3D5-31F7-4A56-818D-4A6080199644}" destId="{E04B82A9-DF8E-40E3-BB60-BFA633D1CE85}" srcOrd="1" destOrd="0" presId="urn:microsoft.com/office/officeart/2005/8/layout/list1"/>
    <dgm:cxn modelId="{8F7665B9-FC9A-4906-9089-EBC4C73FB9D4}" type="presParOf" srcId="{E199200F-75FC-4C55-B32A-2E36813E9CF3}" destId="{321C6826-2802-4AE6-BFA3-8E637E1BC133}" srcOrd="1" destOrd="0" presId="urn:microsoft.com/office/officeart/2005/8/layout/list1"/>
    <dgm:cxn modelId="{EF2AEEB5-6754-4483-B43E-1D6A627BD2DE}" type="presParOf" srcId="{E199200F-75FC-4C55-B32A-2E36813E9CF3}" destId="{967AE69C-89C8-4CA6-A9C5-9A7E8A23A04C}" srcOrd="2" destOrd="0" presId="urn:microsoft.com/office/officeart/2005/8/layout/list1"/>
    <dgm:cxn modelId="{64AB139D-A47B-4B4F-9F9A-608E4A89694F}" type="presParOf" srcId="{E199200F-75FC-4C55-B32A-2E36813E9CF3}" destId="{BB67045F-4ADB-4BCA-ADB1-97559F6170E6}" srcOrd="3" destOrd="0" presId="urn:microsoft.com/office/officeart/2005/8/layout/list1"/>
    <dgm:cxn modelId="{EF888B70-18C5-4A7C-911E-2140CD675DFB}" type="presParOf" srcId="{E199200F-75FC-4C55-B32A-2E36813E9CF3}" destId="{382847F1-7D49-4227-92E9-904956C3EFA2}" srcOrd="4" destOrd="0" presId="urn:microsoft.com/office/officeart/2005/8/layout/list1"/>
    <dgm:cxn modelId="{5B08309E-5C3E-4E08-AD4E-60F1BCC99586}" type="presParOf" srcId="{382847F1-7D49-4227-92E9-904956C3EFA2}" destId="{F21ADFF4-5463-4188-B32B-558BDF04FAD4}" srcOrd="0" destOrd="0" presId="urn:microsoft.com/office/officeart/2005/8/layout/list1"/>
    <dgm:cxn modelId="{D403900D-C163-4A0B-B5D3-A1DF136281EE}" type="presParOf" srcId="{382847F1-7D49-4227-92E9-904956C3EFA2}" destId="{6783C900-1718-4C48-91A1-96D2329F34F2}" srcOrd="1" destOrd="0" presId="urn:microsoft.com/office/officeart/2005/8/layout/list1"/>
    <dgm:cxn modelId="{1FB252B0-7183-46B1-A092-7E792F0D3DA4}" type="presParOf" srcId="{E199200F-75FC-4C55-B32A-2E36813E9CF3}" destId="{3EFC1C61-D89C-4A3D-BCA3-29E0FC0AA20E}" srcOrd="5" destOrd="0" presId="urn:microsoft.com/office/officeart/2005/8/layout/list1"/>
    <dgm:cxn modelId="{D2F535E8-7875-4AE0-AC17-581DD64B9E35}" type="presParOf" srcId="{E199200F-75FC-4C55-B32A-2E36813E9CF3}" destId="{BEE4C346-837A-4511-B4F9-2FCAF00693CA}" srcOrd="6" destOrd="0" presId="urn:microsoft.com/office/officeart/2005/8/layout/list1"/>
    <dgm:cxn modelId="{CDBECD3C-E15B-41CA-B3FC-DEC8FF844756}" type="presParOf" srcId="{E199200F-75FC-4C55-B32A-2E36813E9CF3}" destId="{EEBF6480-0FC4-42FD-B915-CB8D3FBDCC8E}" srcOrd="7" destOrd="0" presId="urn:microsoft.com/office/officeart/2005/8/layout/list1"/>
    <dgm:cxn modelId="{633EB9C8-EB0F-4C71-A383-50248F2B9C1E}" type="presParOf" srcId="{E199200F-75FC-4C55-B32A-2E36813E9CF3}" destId="{A4BA1D78-EB66-4181-8468-4B107FAA9D75}" srcOrd="8" destOrd="0" presId="urn:microsoft.com/office/officeart/2005/8/layout/list1"/>
    <dgm:cxn modelId="{D299EFEB-3818-4B13-BEC1-34EF8F617067}" type="presParOf" srcId="{A4BA1D78-EB66-4181-8468-4B107FAA9D75}" destId="{46AAF4C7-AA44-4874-B3A2-F93F658A602B}" srcOrd="0" destOrd="0" presId="urn:microsoft.com/office/officeart/2005/8/layout/list1"/>
    <dgm:cxn modelId="{B3C5B164-E2EB-4E83-A429-1D2525083788}" type="presParOf" srcId="{A4BA1D78-EB66-4181-8468-4B107FAA9D75}" destId="{53E36071-8C64-4C78-8630-79B004993A59}" srcOrd="1" destOrd="0" presId="urn:microsoft.com/office/officeart/2005/8/layout/list1"/>
    <dgm:cxn modelId="{24C8B70D-C58A-456A-88C3-F0698C2B566C}" type="presParOf" srcId="{E199200F-75FC-4C55-B32A-2E36813E9CF3}" destId="{21954A09-3D2F-41A0-89D5-3C9481E2EF76}" srcOrd="9" destOrd="0" presId="urn:microsoft.com/office/officeart/2005/8/layout/list1"/>
    <dgm:cxn modelId="{70DF0553-36F2-4031-B4FE-0605DF1EC0C9}" type="presParOf" srcId="{E199200F-75FC-4C55-B32A-2E36813E9CF3}" destId="{F3D7E127-0E9E-49EA-A637-ED7982603BC3}"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03FD7A-37B1-4718-A9C2-65BF46F23702}"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20D2E3EB-10C5-4DA6-AE7D-44A87E96F0FB}">
      <dgm:prSet phldrT="[Text]" custT="1"/>
      <dgm:spPr/>
      <dgm:t>
        <a:bodyPr/>
        <a:lstStyle/>
        <a:p>
          <a:r>
            <a:rPr lang="en-US" sz="1200" dirty="0"/>
            <a:t>CRISP-DM</a:t>
          </a:r>
        </a:p>
      </dgm:t>
    </dgm:pt>
    <dgm:pt modelId="{28F29E56-3E19-4953-A2C7-86432E50F597}" type="parTrans" cxnId="{7079D4DB-6F40-4845-9BEA-776F5C5100C2}">
      <dgm:prSet/>
      <dgm:spPr/>
      <dgm:t>
        <a:bodyPr/>
        <a:lstStyle/>
        <a:p>
          <a:endParaRPr lang="en-US" sz="1200"/>
        </a:p>
      </dgm:t>
    </dgm:pt>
    <dgm:pt modelId="{0FD471B4-8C80-46EA-855E-3AA60D73AAF9}" type="sibTrans" cxnId="{7079D4DB-6F40-4845-9BEA-776F5C5100C2}">
      <dgm:prSet/>
      <dgm:spPr/>
      <dgm:t>
        <a:bodyPr/>
        <a:lstStyle/>
        <a:p>
          <a:endParaRPr lang="en-US" sz="1200"/>
        </a:p>
      </dgm:t>
    </dgm:pt>
    <dgm:pt modelId="{C8F7653C-1A3F-4B6F-8FEF-3924F3F76FE8}">
      <dgm:prSet phldrT="[Text]" phldr="1"/>
      <dgm:spPr/>
      <dgm:t>
        <a:bodyPr/>
        <a:lstStyle/>
        <a:p>
          <a:endParaRPr lang="en-US" sz="1200"/>
        </a:p>
      </dgm:t>
    </dgm:pt>
    <dgm:pt modelId="{3C2E8C84-227C-47F0-B279-753D1C74BEE2}" type="parTrans" cxnId="{4A5393D1-AE43-4F81-B555-6A17D0921B43}">
      <dgm:prSet/>
      <dgm:spPr/>
      <dgm:t>
        <a:bodyPr/>
        <a:lstStyle/>
        <a:p>
          <a:endParaRPr lang="en-US" sz="1200"/>
        </a:p>
      </dgm:t>
    </dgm:pt>
    <dgm:pt modelId="{5DFF206C-F06E-46D6-972F-F2C9CF119C75}" type="sibTrans" cxnId="{4A5393D1-AE43-4F81-B555-6A17D0921B43}">
      <dgm:prSet/>
      <dgm:spPr/>
      <dgm:t>
        <a:bodyPr/>
        <a:lstStyle/>
        <a:p>
          <a:endParaRPr lang="en-US" sz="1200"/>
        </a:p>
      </dgm:t>
    </dgm:pt>
    <dgm:pt modelId="{CD95ECAD-5971-4255-A22D-12360D18BDB1}">
      <dgm:prSet phldrT="[Text]" phldr="1"/>
      <dgm:spPr/>
      <dgm:t>
        <a:bodyPr/>
        <a:lstStyle/>
        <a:p>
          <a:endParaRPr lang="en-US" sz="1200"/>
        </a:p>
      </dgm:t>
    </dgm:pt>
    <dgm:pt modelId="{55654520-F5DB-434D-8800-D95A14A54614}" type="parTrans" cxnId="{414A0DD6-8538-4F1F-883E-D3AE9DA5D68E}">
      <dgm:prSet/>
      <dgm:spPr/>
      <dgm:t>
        <a:bodyPr/>
        <a:lstStyle/>
        <a:p>
          <a:endParaRPr lang="en-US" sz="1200"/>
        </a:p>
      </dgm:t>
    </dgm:pt>
    <dgm:pt modelId="{D019313D-E373-4E71-892B-09A8F925C9BC}" type="sibTrans" cxnId="{414A0DD6-8538-4F1F-883E-D3AE9DA5D68E}">
      <dgm:prSet/>
      <dgm:spPr/>
      <dgm:t>
        <a:bodyPr/>
        <a:lstStyle/>
        <a:p>
          <a:endParaRPr lang="en-US" sz="1200"/>
        </a:p>
      </dgm:t>
    </dgm:pt>
    <dgm:pt modelId="{58E757A5-E694-4CC8-BA34-E42696ABDD2B}">
      <dgm:prSet phldrT="[Text]" phldr="1"/>
      <dgm:spPr/>
      <dgm:t>
        <a:bodyPr/>
        <a:lstStyle/>
        <a:p>
          <a:endParaRPr lang="en-US" sz="1200"/>
        </a:p>
      </dgm:t>
    </dgm:pt>
    <dgm:pt modelId="{A67B969D-7AB3-4EC6-92BB-1B65AD70F1BD}" type="parTrans" cxnId="{B4A6038F-9209-4AD9-B4EA-310E70E7A252}">
      <dgm:prSet/>
      <dgm:spPr/>
      <dgm:t>
        <a:bodyPr/>
        <a:lstStyle/>
        <a:p>
          <a:endParaRPr lang="en-US" sz="1200"/>
        </a:p>
      </dgm:t>
    </dgm:pt>
    <dgm:pt modelId="{283051CC-CF72-4E3C-B766-2E030347243C}" type="sibTrans" cxnId="{B4A6038F-9209-4AD9-B4EA-310E70E7A252}">
      <dgm:prSet/>
      <dgm:spPr/>
      <dgm:t>
        <a:bodyPr/>
        <a:lstStyle/>
        <a:p>
          <a:endParaRPr lang="en-US" sz="1200"/>
        </a:p>
      </dgm:t>
    </dgm:pt>
    <dgm:pt modelId="{57D9B6F1-21E3-44E8-B7E3-CEE3A02E039D}">
      <dgm:prSet phldrT="[Text]" phldr="1"/>
      <dgm:spPr/>
      <dgm:t>
        <a:bodyPr/>
        <a:lstStyle/>
        <a:p>
          <a:endParaRPr lang="en-US" sz="1200"/>
        </a:p>
      </dgm:t>
    </dgm:pt>
    <dgm:pt modelId="{8C0CC677-7F53-483C-8853-245C3E21DDA9}" type="parTrans" cxnId="{5B05697D-4D49-4640-9599-71989B210FA2}">
      <dgm:prSet/>
      <dgm:spPr/>
      <dgm:t>
        <a:bodyPr/>
        <a:lstStyle/>
        <a:p>
          <a:endParaRPr lang="en-US" sz="1200"/>
        </a:p>
      </dgm:t>
    </dgm:pt>
    <dgm:pt modelId="{193CA640-29F6-43D0-9C27-9FA77CAF8D9B}" type="sibTrans" cxnId="{5B05697D-4D49-4640-9599-71989B210FA2}">
      <dgm:prSet/>
      <dgm:spPr/>
      <dgm:t>
        <a:bodyPr/>
        <a:lstStyle/>
        <a:p>
          <a:endParaRPr lang="en-US" sz="1200"/>
        </a:p>
      </dgm:t>
    </dgm:pt>
    <dgm:pt modelId="{3CA1821D-84E0-4E19-B1D9-40D65201221E}">
      <dgm:prSet phldrT="[Text]" phldr="1"/>
      <dgm:spPr/>
      <dgm:t>
        <a:bodyPr/>
        <a:lstStyle/>
        <a:p>
          <a:endParaRPr lang="en-US" sz="1200" dirty="0"/>
        </a:p>
      </dgm:t>
    </dgm:pt>
    <dgm:pt modelId="{93FB1FD4-3C69-42E7-AF69-FC7825F02212}" type="parTrans" cxnId="{BBD639A3-CFED-49E9-90CF-11F16FFE9118}">
      <dgm:prSet/>
      <dgm:spPr/>
      <dgm:t>
        <a:bodyPr/>
        <a:lstStyle/>
        <a:p>
          <a:endParaRPr lang="en-US" sz="1200"/>
        </a:p>
      </dgm:t>
    </dgm:pt>
    <dgm:pt modelId="{45642946-0292-4A72-A611-32C40580B6B2}" type="sibTrans" cxnId="{BBD639A3-CFED-49E9-90CF-11F16FFE9118}">
      <dgm:prSet/>
      <dgm:spPr/>
      <dgm:t>
        <a:bodyPr/>
        <a:lstStyle/>
        <a:p>
          <a:endParaRPr lang="en-US" sz="1200"/>
        </a:p>
      </dgm:t>
    </dgm:pt>
    <dgm:pt modelId="{3A5202D6-0BB0-4B30-84DB-3E18D0E63872}">
      <dgm:prSet custT="1"/>
      <dgm:spPr/>
      <dgm:t>
        <a:bodyPr/>
        <a:lstStyle/>
        <a:p>
          <a:pPr>
            <a:buFont typeface="+mj-lt"/>
            <a:buAutoNum type="arabicPeriod"/>
          </a:pPr>
          <a:r>
            <a:rPr lang="en-US" sz="1200" b="1" dirty="0"/>
            <a:t>Business Understanding</a:t>
          </a:r>
          <a:endParaRPr lang="en-US" sz="1200" dirty="0"/>
        </a:p>
      </dgm:t>
    </dgm:pt>
    <dgm:pt modelId="{39864242-DFF9-412E-8FD4-717ACCB2291B}" type="parTrans" cxnId="{6D5B430E-27CE-4DCC-8973-AA5B4E6F8BB7}">
      <dgm:prSet/>
      <dgm:spPr/>
      <dgm:t>
        <a:bodyPr/>
        <a:lstStyle/>
        <a:p>
          <a:endParaRPr lang="en-US" sz="1200"/>
        </a:p>
      </dgm:t>
    </dgm:pt>
    <dgm:pt modelId="{D5909AF5-9EA2-4844-A7DA-6155C71F1CA6}" type="sibTrans" cxnId="{6D5B430E-27CE-4DCC-8973-AA5B4E6F8BB7}">
      <dgm:prSet/>
      <dgm:spPr/>
      <dgm:t>
        <a:bodyPr/>
        <a:lstStyle/>
        <a:p>
          <a:endParaRPr lang="en-US" sz="1200"/>
        </a:p>
      </dgm:t>
    </dgm:pt>
    <dgm:pt modelId="{CE5B4737-501A-4A03-A48E-B929FB7E0FC4}">
      <dgm:prSet custT="1"/>
      <dgm:spPr/>
      <dgm:t>
        <a:bodyPr/>
        <a:lstStyle/>
        <a:p>
          <a:pPr>
            <a:buFont typeface="+mj-lt"/>
            <a:buAutoNum type="arabicPeriod"/>
          </a:pPr>
          <a:r>
            <a:rPr lang="en-US" sz="1200"/>
            <a:t>Define project objectives and requirements.</a:t>
          </a:r>
        </a:p>
      </dgm:t>
    </dgm:pt>
    <dgm:pt modelId="{889B767A-E598-4C0D-92BF-FDEAE539CD07}" type="parTrans" cxnId="{3FC40371-CEF0-47F8-8451-E3FDCDC61A2B}">
      <dgm:prSet/>
      <dgm:spPr/>
      <dgm:t>
        <a:bodyPr/>
        <a:lstStyle/>
        <a:p>
          <a:endParaRPr lang="en-US" sz="1200"/>
        </a:p>
      </dgm:t>
    </dgm:pt>
    <dgm:pt modelId="{8D9C9C05-A287-455C-9ED7-9A8E804F5975}" type="sibTrans" cxnId="{3FC40371-CEF0-47F8-8451-E3FDCDC61A2B}">
      <dgm:prSet/>
      <dgm:spPr/>
      <dgm:t>
        <a:bodyPr/>
        <a:lstStyle/>
        <a:p>
          <a:endParaRPr lang="en-US" sz="1200"/>
        </a:p>
      </dgm:t>
    </dgm:pt>
    <dgm:pt modelId="{3F578472-12BF-4F07-B275-59CE722B7D4D}">
      <dgm:prSet custT="1"/>
      <dgm:spPr/>
      <dgm:t>
        <a:bodyPr/>
        <a:lstStyle/>
        <a:p>
          <a:pPr>
            <a:buFont typeface="+mj-lt"/>
            <a:buAutoNum type="arabicPeriod"/>
          </a:pPr>
          <a:r>
            <a:rPr lang="en-US" sz="1200" b="1"/>
            <a:t>Data Understanding</a:t>
          </a:r>
          <a:endParaRPr lang="en-US" sz="1200"/>
        </a:p>
      </dgm:t>
    </dgm:pt>
    <dgm:pt modelId="{A426BB50-8AC2-460A-A8A9-8FEFB856FBB1}" type="parTrans" cxnId="{09B6E422-C67F-4DF1-9875-EF3DFF47B38D}">
      <dgm:prSet/>
      <dgm:spPr/>
      <dgm:t>
        <a:bodyPr/>
        <a:lstStyle/>
        <a:p>
          <a:endParaRPr lang="en-US" sz="1200"/>
        </a:p>
      </dgm:t>
    </dgm:pt>
    <dgm:pt modelId="{F08AD40F-2632-48E6-A336-174B09136600}" type="sibTrans" cxnId="{09B6E422-C67F-4DF1-9875-EF3DFF47B38D}">
      <dgm:prSet/>
      <dgm:spPr/>
      <dgm:t>
        <a:bodyPr/>
        <a:lstStyle/>
        <a:p>
          <a:endParaRPr lang="en-US" sz="1200"/>
        </a:p>
      </dgm:t>
    </dgm:pt>
    <dgm:pt modelId="{A8FA9E4D-5A14-4EED-8F86-1581E6D81770}">
      <dgm:prSet custT="1"/>
      <dgm:spPr/>
      <dgm:t>
        <a:bodyPr/>
        <a:lstStyle/>
        <a:p>
          <a:pPr>
            <a:buFont typeface="+mj-lt"/>
            <a:buAutoNum type="arabicPeriod"/>
          </a:pPr>
          <a:r>
            <a:rPr lang="en-US" sz="1200" dirty="0"/>
            <a:t>Collect and familiarize with initial data.</a:t>
          </a:r>
        </a:p>
      </dgm:t>
    </dgm:pt>
    <dgm:pt modelId="{6ECCBFBE-D0EF-47C3-B44A-0570170CFA08}" type="parTrans" cxnId="{34C7CC25-FFB3-4453-B622-946BB8E5585B}">
      <dgm:prSet/>
      <dgm:spPr/>
      <dgm:t>
        <a:bodyPr/>
        <a:lstStyle/>
        <a:p>
          <a:endParaRPr lang="en-US" sz="1200"/>
        </a:p>
      </dgm:t>
    </dgm:pt>
    <dgm:pt modelId="{268C00C4-D5A0-401B-A371-56C1435FDBD2}" type="sibTrans" cxnId="{34C7CC25-FFB3-4453-B622-946BB8E5585B}">
      <dgm:prSet/>
      <dgm:spPr/>
      <dgm:t>
        <a:bodyPr/>
        <a:lstStyle/>
        <a:p>
          <a:endParaRPr lang="en-US" sz="1200"/>
        </a:p>
      </dgm:t>
    </dgm:pt>
    <dgm:pt modelId="{113B5EF6-337D-4F42-AEED-F4ECEC0EF077}">
      <dgm:prSet custT="1"/>
      <dgm:spPr/>
      <dgm:t>
        <a:bodyPr/>
        <a:lstStyle/>
        <a:p>
          <a:pPr>
            <a:buFont typeface="+mj-lt"/>
            <a:buAutoNum type="arabicPeriod"/>
          </a:pPr>
          <a:r>
            <a:rPr lang="en-US" sz="1200" dirty="0"/>
            <a:t>Identify data quality issues.</a:t>
          </a:r>
        </a:p>
      </dgm:t>
    </dgm:pt>
    <dgm:pt modelId="{EF1413F9-1CE9-4211-A798-85901001C622}" type="parTrans" cxnId="{A576B969-39CE-4E23-8F8A-D3277BD011AF}">
      <dgm:prSet/>
      <dgm:spPr/>
      <dgm:t>
        <a:bodyPr/>
        <a:lstStyle/>
        <a:p>
          <a:endParaRPr lang="en-US" sz="1200"/>
        </a:p>
      </dgm:t>
    </dgm:pt>
    <dgm:pt modelId="{CEB67211-1B9F-40B0-A753-07136CF8120F}" type="sibTrans" cxnId="{A576B969-39CE-4E23-8F8A-D3277BD011AF}">
      <dgm:prSet/>
      <dgm:spPr/>
      <dgm:t>
        <a:bodyPr/>
        <a:lstStyle/>
        <a:p>
          <a:endParaRPr lang="en-US" sz="1200"/>
        </a:p>
      </dgm:t>
    </dgm:pt>
    <dgm:pt modelId="{274CD606-0A7E-4CCE-B5C5-7C1A3B7AC0F6}">
      <dgm:prSet custT="1"/>
      <dgm:spPr/>
      <dgm:t>
        <a:bodyPr/>
        <a:lstStyle/>
        <a:p>
          <a:pPr>
            <a:buFont typeface="+mj-lt"/>
            <a:buAutoNum type="arabicPeriod"/>
          </a:pPr>
          <a:r>
            <a:rPr lang="en-US" sz="1200" b="1"/>
            <a:t>Data Preparation</a:t>
          </a:r>
          <a:endParaRPr lang="en-US" sz="1200"/>
        </a:p>
      </dgm:t>
    </dgm:pt>
    <dgm:pt modelId="{BA8CEB8C-ED23-4B18-8A80-9964C17F2953}" type="parTrans" cxnId="{D648B155-4270-4747-815D-76E27F6ECB15}">
      <dgm:prSet/>
      <dgm:spPr/>
      <dgm:t>
        <a:bodyPr/>
        <a:lstStyle/>
        <a:p>
          <a:endParaRPr lang="en-US" sz="1200"/>
        </a:p>
      </dgm:t>
    </dgm:pt>
    <dgm:pt modelId="{DF38F2AC-4F92-4586-A544-C4914554C119}" type="sibTrans" cxnId="{D648B155-4270-4747-815D-76E27F6ECB15}">
      <dgm:prSet/>
      <dgm:spPr/>
      <dgm:t>
        <a:bodyPr/>
        <a:lstStyle/>
        <a:p>
          <a:endParaRPr lang="en-US" sz="1200"/>
        </a:p>
      </dgm:t>
    </dgm:pt>
    <dgm:pt modelId="{794442C3-89F0-4609-9CDC-CDB29606348F}">
      <dgm:prSet custT="1"/>
      <dgm:spPr/>
      <dgm:t>
        <a:bodyPr/>
        <a:lstStyle/>
        <a:p>
          <a:pPr>
            <a:buFont typeface="+mj-lt"/>
            <a:buAutoNum type="arabicPeriod"/>
          </a:pPr>
          <a:r>
            <a:rPr lang="en-US" sz="1200" dirty="0"/>
            <a:t>Clean and transform raw data for modeling.</a:t>
          </a:r>
        </a:p>
      </dgm:t>
    </dgm:pt>
    <dgm:pt modelId="{76B663F4-888A-4B69-9154-5778FDB06FEC}" type="parTrans" cxnId="{AEA0533B-7BCB-41B7-AA5D-1E66AFF42A53}">
      <dgm:prSet/>
      <dgm:spPr/>
      <dgm:t>
        <a:bodyPr/>
        <a:lstStyle/>
        <a:p>
          <a:endParaRPr lang="en-US" sz="1200"/>
        </a:p>
      </dgm:t>
    </dgm:pt>
    <dgm:pt modelId="{A4B4FE31-A884-47F1-8E49-BC62A4A82058}" type="sibTrans" cxnId="{AEA0533B-7BCB-41B7-AA5D-1E66AFF42A53}">
      <dgm:prSet/>
      <dgm:spPr/>
      <dgm:t>
        <a:bodyPr/>
        <a:lstStyle/>
        <a:p>
          <a:endParaRPr lang="en-US" sz="1200"/>
        </a:p>
      </dgm:t>
    </dgm:pt>
    <dgm:pt modelId="{F4D039A2-DAC4-4913-BE64-EC6D01C4C99D}">
      <dgm:prSet custT="1"/>
      <dgm:spPr/>
      <dgm:t>
        <a:bodyPr/>
        <a:lstStyle/>
        <a:p>
          <a:pPr>
            <a:buFont typeface="+mj-lt"/>
            <a:buAutoNum type="arabicPeriod"/>
          </a:pPr>
          <a:r>
            <a:rPr lang="en-US" sz="1200" b="1" dirty="0"/>
            <a:t>Modeling</a:t>
          </a:r>
          <a:endParaRPr lang="en-US" sz="1200" dirty="0"/>
        </a:p>
      </dgm:t>
    </dgm:pt>
    <dgm:pt modelId="{C9B13531-A2C1-4702-B7DF-7DFF02499F1E}" type="parTrans" cxnId="{3487F77F-1593-4913-9D4A-51D3FD1A42E6}">
      <dgm:prSet/>
      <dgm:spPr/>
      <dgm:t>
        <a:bodyPr/>
        <a:lstStyle/>
        <a:p>
          <a:endParaRPr lang="en-US" sz="1200"/>
        </a:p>
      </dgm:t>
    </dgm:pt>
    <dgm:pt modelId="{08AA3877-1D1E-4831-A702-DEE22651B1F7}" type="sibTrans" cxnId="{3487F77F-1593-4913-9D4A-51D3FD1A42E6}">
      <dgm:prSet/>
      <dgm:spPr/>
      <dgm:t>
        <a:bodyPr/>
        <a:lstStyle/>
        <a:p>
          <a:endParaRPr lang="en-US" sz="1200"/>
        </a:p>
      </dgm:t>
    </dgm:pt>
    <dgm:pt modelId="{75DF0EB7-F1FA-4D84-A934-D4287CC588BF}">
      <dgm:prSet custT="1"/>
      <dgm:spPr/>
      <dgm:t>
        <a:bodyPr/>
        <a:lstStyle/>
        <a:p>
          <a:pPr>
            <a:buFont typeface="+mj-lt"/>
            <a:buAutoNum type="arabicPeriod"/>
          </a:pPr>
          <a:r>
            <a:rPr lang="en-US" sz="1200"/>
            <a:t>Select and apply various algorithms.</a:t>
          </a:r>
        </a:p>
      </dgm:t>
    </dgm:pt>
    <dgm:pt modelId="{D575A957-6C69-4451-BC48-35D71EE3AE1D}" type="parTrans" cxnId="{4AC817D6-10DB-4103-8C02-B91E58A015EC}">
      <dgm:prSet/>
      <dgm:spPr/>
      <dgm:t>
        <a:bodyPr/>
        <a:lstStyle/>
        <a:p>
          <a:endParaRPr lang="en-US" sz="1200"/>
        </a:p>
      </dgm:t>
    </dgm:pt>
    <dgm:pt modelId="{A5BF12B7-2C75-42E4-87F8-1F45CE406580}" type="sibTrans" cxnId="{4AC817D6-10DB-4103-8C02-B91E58A015EC}">
      <dgm:prSet/>
      <dgm:spPr/>
      <dgm:t>
        <a:bodyPr/>
        <a:lstStyle/>
        <a:p>
          <a:endParaRPr lang="en-US" sz="1200"/>
        </a:p>
      </dgm:t>
    </dgm:pt>
    <dgm:pt modelId="{04F1095E-3B45-4609-93E8-82A8721C00DC}">
      <dgm:prSet custT="1"/>
      <dgm:spPr/>
      <dgm:t>
        <a:bodyPr/>
        <a:lstStyle/>
        <a:p>
          <a:pPr>
            <a:buFont typeface="+mj-lt"/>
            <a:buAutoNum type="arabicPeriod"/>
          </a:pPr>
          <a:r>
            <a:rPr lang="en-US" sz="1200"/>
            <a:t>Fine-tune models for optimal performance.</a:t>
          </a:r>
        </a:p>
      </dgm:t>
    </dgm:pt>
    <dgm:pt modelId="{41D64879-AE3C-43D8-A296-3EDEC5AFA4F2}" type="parTrans" cxnId="{C4E33CF5-517E-485E-ADA2-73BFA80FAC26}">
      <dgm:prSet/>
      <dgm:spPr/>
      <dgm:t>
        <a:bodyPr/>
        <a:lstStyle/>
        <a:p>
          <a:endParaRPr lang="en-US" sz="1200"/>
        </a:p>
      </dgm:t>
    </dgm:pt>
    <dgm:pt modelId="{568524AA-54CE-4ED7-BB80-DBFDEC411C73}" type="sibTrans" cxnId="{C4E33CF5-517E-485E-ADA2-73BFA80FAC26}">
      <dgm:prSet/>
      <dgm:spPr/>
      <dgm:t>
        <a:bodyPr/>
        <a:lstStyle/>
        <a:p>
          <a:endParaRPr lang="en-US" sz="1200"/>
        </a:p>
      </dgm:t>
    </dgm:pt>
    <dgm:pt modelId="{FDBA883D-E016-475E-9331-B31FCD1259B2}">
      <dgm:prSet custT="1"/>
      <dgm:spPr/>
      <dgm:t>
        <a:bodyPr/>
        <a:lstStyle/>
        <a:p>
          <a:pPr>
            <a:buFont typeface="+mj-lt"/>
            <a:buAutoNum type="arabicPeriod"/>
          </a:pPr>
          <a:r>
            <a:rPr lang="en-US" sz="1200" b="1"/>
            <a:t>Evaluation</a:t>
          </a:r>
          <a:endParaRPr lang="en-US" sz="1200"/>
        </a:p>
      </dgm:t>
    </dgm:pt>
    <dgm:pt modelId="{EDB772AF-BF42-4B5A-8BF7-37DCC77DB211}" type="parTrans" cxnId="{704C07EA-FDC0-4F0C-BC38-4D51394B81DB}">
      <dgm:prSet/>
      <dgm:spPr/>
      <dgm:t>
        <a:bodyPr/>
        <a:lstStyle/>
        <a:p>
          <a:endParaRPr lang="en-US" sz="1200"/>
        </a:p>
      </dgm:t>
    </dgm:pt>
    <dgm:pt modelId="{EABF6840-16EE-408A-A1EA-B031E6439D7F}" type="sibTrans" cxnId="{704C07EA-FDC0-4F0C-BC38-4D51394B81DB}">
      <dgm:prSet/>
      <dgm:spPr/>
      <dgm:t>
        <a:bodyPr/>
        <a:lstStyle/>
        <a:p>
          <a:endParaRPr lang="en-US" sz="1200"/>
        </a:p>
      </dgm:t>
    </dgm:pt>
    <dgm:pt modelId="{C281863A-2401-4C0D-9AFF-9ABB1F2A695E}">
      <dgm:prSet custT="1"/>
      <dgm:spPr/>
      <dgm:t>
        <a:bodyPr/>
        <a:lstStyle/>
        <a:p>
          <a:pPr>
            <a:buFont typeface="+mj-lt"/>
            <a:buAutoNum type="arabicPeriod"/>
          </a:pPr>
          <a:r>
            <a:rPr lang="en-US" sz="1200"/>
            <a:t>Assess model performance using predefined metrics.</a:t>
          </a:r>
        </a:p>
      </dgm:t>
    </dgm:pt>
    <dgm:pt modelId="{D16CF901-B4DD-4DFF-A722-1747615C6F3A}" type="parTrans" cxnId="{9F5D63EF-C437-4FBE-B9E6-0D6317072E99}">
      <dgm:prSet/>
      <dgm:spPr/>
      <dgm:t>
        <a:bodyPr/>
        <a:lstStyle/>
        <a:p>
          <a:endParaRPr lang="en-US" sz="1200"/>
        </a:p>
      </dgm:t>
    </dgm:pt>
    <dgm:pt modelId="{5EEA69DE-24D0-4A65-B270-77803011029F}" type="sibTrans" cxnId="{9F5D63EF-C437-4FBE-B9E6-0D6317072E99}">
      <dgm:prSet/>
      <dgm:spPr/>
      <dgm:t>
        <a:bodyPr/>
        <a:lstStyle/>
        <a:p>
          <a:endParaRPr lang="en-US" sz="1200"/>
        </a:p>
      </dgm:t>
    </dgm:pt>
    <dgm:pt modelId="{14405750-2B80-48FA-B47B-E877B2497D1B}">
      <dgm:prSet custT="1"/>
      <dgm:spPr/>
      <dgm:t>
        <a:bodyPr/>
        <a:lstStyle/>
        <a:p>
          <a:pPr>
            <a:buFont typeface="+mj-lt"/>
            <a:buAutoNum type="arabicPeriod"/>
          </a:pPr>
          <a:r>
            <a:rPr lang="en-US" sz="1200" b="1" dirty="0"/>
            <a:t>Deployment</a:t>
          </a:r>
          <a:endParaRPr lang="en-US" sz="1200" dirty="0"/>
        </a:p>
      </dgm:t>
    </dgm:pt>
    <dgm:pt modelId="{28F9127C-E1A2-45C4-AB61-25DBE713AB15}" type="parTrans" cxnId="{F5E37B14-0C5C-4BB6-8BD5-0D391B6433D8}">
      <dgm:prSet/>
      <dgm:spPr/>
      <dgm:t>
        <a:bodyPr/>
        <a:lstStyle/>
        <a:p>
          <a:endParaRPr lang="en-US" sz="1200"/>
        </a:p>
      </dgm:t>
    </dgm:pt>
    <dgm:pt modelId="{2E6091C4-E57F-4518-9D58-2BD680B6B874}" type="sibTrans" cxnId="{F5E37B14-0C5C-4BB6-8BD5-0D391B6433D8}">
      <dgm:prSet/>
      <dgm:spPr/>
      <dgm:t>
        <a:bodyPr/>
        <a:lstStyle/>
        <a:p>
          <a:endParaRPr lang="en-US" sz="1200"/>
        </a:p>
      </dgm:t>
    </dgm:pt>
    <dgm:pt modelId="{0D34FA52-1A94-476D-9CC3-75D2E16AA8FC}">
      <dgm:prSet custT="1"/>
      <dgm:spPr/>
      <dgm:t>
        <a:bodyPr/>
        <a:lstStyle/>
        <a:p>
          <a:pPr>
            <a:buFont typeface="+mj-lt"/>
            <a:buAutoNum type="arabicPeriod"/>
          </a:pPr>
          <a:r>
            <a:rPr lang="en-US" sz="1200"/>
            <a:t>Develop user-friendly interfaces for practical application.</a:t>
          </a:r>
        </a:p>
      </dgm:t>
    </dgm:pt>
    <dgm:pt modelId="{AECF7690-3AB5-44FD-B779-4700952500E4}" type="parTrans" cxnId="{204D6082-D1F9-4388-A28A-08F8C42FDA4F}">
      <dgm:prSet/>
      <dgm:spPr/>
      <dgm:t>
        <a:bodyPr/>
        <a:lstStyle/>
        <a:p>
          <a:endParaRPr lang="en-US" sz="1200"/>
        </a:p>
      </dgm:t>
    </dgm:pt>
    <dgm:pt modelId="{F614BEAC-454F-4A17-86A7-ED35D31A2200}" type="sibTrans" cxnId="{204D6082-D1F9-4388-A28A-08F8C42FDA4F}">
      <dgm:prSet/>
      <dgm:spPr/>
      <dgm:t>
        <a:bodyPr/>
        <a:lstStyle/>
        <a:p>
          <a:endParaRPr lang="en-US" sz="1200"/>
        </a:p>
      </dgm:t>
    </dgm:pt>
    <dgm:pt modelId="{AB02F2B6-8446-4603-A15B-F638C0A54DF3}" type="pres">
      <dgm:prSet presAssocID="{E203FD7A-37B1-4718-A9C2-65BF46F23702}" presName="Name0" presStyleCnt="0">
        <dgm:presLayoutVars>
          <dgm:chMax val="1"/>
          <dgm:chPref val="1"/>
          <dgm:dir/>
          <dgm:animOne val="branch"/>
          <dgm:animLvl val="lvl"/>
        </dgm:presLayoutVars>
      </dgm:prSet>
      <dgm:spPr/>
    </dgm:pt>
    <dgm:pt modelId="{EDEFCA33-0919-4EF4-85AB-1BD2EC1F145B}" type="pres">
      <dgm:prSet presAssocID="{20D2E3EB-10C5-4DA6-AE7D-44A87E96F0FB}" presName="Parent" presStyleLbl="node0" presStyleIdx="0" presStyleCnt="1">
        <dgm:presLayoutVars>
          <dgm:chMax val="6"/>
          <dgm:chPref val="6"/>
        </dgm:presLayoutVars>
      </dgm:prSet>
      <dgm:spPr/>
    </dgm:pt>
    <dgm:pt modelId="{0569A1C0-3684-4A80-94F4-F7CEE16870CF}" type="pres">
      <dgm:prSet presAssocID="{3A5202D6-0BB0-4B30-84DB-3E18D0E63872}" presName="Accent1" presStyleCnt="0"/>
      <dgm:spPr/>
    </dgm:pt>
    <dgm:pt modelId="{86831504-5DF7-4779-8D9E-019C1A945280}" type="pres">
      <dgm:prSet presAssocID="{3A5202D6-0BB0-4B30-84DB-3E18D0E63872}" presName="Accent" presStyleLbl="bgShp" presStyleIdx="0" presStyleCnt="6"/>
      <dgm:spPr/>
    </dgm:pt>
    <dgm:pt modelId="{81413B58-04E0-42AA-96D1-F9512F3157E8}" type="pres">
      <dgm:prSet presAssocID="{3A5202D6-0BB0-4B30-84DB-3E18D0E63872}" presName="Child1" presStyleLbl="node1" presStyleIdx="0" presStyleCnt="6">
        <dgm:presLayoutVars>
          <dgm:chMax val="0"/>
          <dgm:chPref val="0"/>
          <dgm:bulletEnabled val="1"/>
        </dgm:presLayoutVars>
      </dgm:prSet>
      <dgm:spPr/>
    </dgm:pt>
    <dgm:pt modelId="{C0F29712-123D-4A3A-B9BD-271D16C494AF}" type="pres">
      <dgm:prSet presAssocID="{3F578472-12BF-4F07-B275-59CE722B7D4D}" presName="Accent2" presStyleCnt="0"/>
      <dgm:spPr/>
    </dgm:pt>
    <dgm:pt modelId="{A92EBE8A-E42D-4A3D-A89A-2DF010B59A56}" type="pres">
      <dgm:prSet presAssocID="{3F578472-12BF-4F07-B275-59CE722B7D4D}" presName="Accent" presStyleLbl="bgShp" presStyleIdx="1" presStyleCnt="6"/>
      <dgm:spPr/>
    </dgm:pt>
    <dgm:pt modelId="{746D9362-EDCA-4703-94C3-585B6FE89C29}" type="pres">
      <dgm:prSet presAssocID="{3F578472-12BF-4F07-B275-59CE722B7D4D}" presName="Child2" presStyleLbl="node1" presStyleIdx="1" presStyleCnt="6">
        <dgm:presLayoutVars>
          <dgm:chMax val="0"/>
          <dgm:chPref val="0"/>
          <dgm:bulletEnabled val="1"/>
        </dgm:presLayoutVars>
      </dgm:prSet>
      <dgm:spPr/>
    </dgm:pt>
    <dgm:pt modelId="{D91AA82D-34C9-4149-8993-CD31E2BEFEBC}" type="pres">
      <dgm:prSet presAssocID="{274CD606-0A7E-4CCE-B5C5-7C1A3B7AC0F6}" presName="Accent3" presStyleCnt="0"/>
      <dgm:spPr/>
    </dgm:pt>
    <dgm:pt modelId="{ACDDF9FE-7847-4C00-8EA3-635D7D059A2F}" type="pres">
      <dgm:prSet presAssocID="{274CD606-0A7E-4CCE-B5C5-7C1A3B7AC0F6}" presName="Accent" presStyleLbl="bgShp" presStyleIdx="2" presStyleCnt="6"/>
      <dgm:spPr/>
    </dgm:pt>
    <dgm:pt modelId="{F7C16CDC-F644-4C9E-BC8E-8968173F0A2F}" type="pres">
      <dgm:prSet presAssocID="{274CD606-0A7E-4CCE-B5C5-7C1A3B7AC0F6}" presName="Child3" presStyleLbl="node1" presStyleIdx="2" presStyleCnt="6">
        <dgm:presLayoutVars>
          <dgm:chMax val="0"/>
          <dgm:chPref val="0"/>
          <dgm:bulletEnabled val="1"/>
        </dgm:presLayoutVars>
      </dgm:prSet>
      <dgm:spPr/>
    </dgm:pt>
    <dgm:pt modelId="{B7981B47-3D1E-42F4-A004-8D9DCC8E7381}" type="pres">
      <dgm:prSet presAssocID="{F4D039A2-DAC4-4913-BE64-EC6D01C4C99D}" presName="Accent4" presStyleCnt="0"/>
      <dgm:spPr/>
    </dgm:pt>
    <dgm:pt modelId="{2E18D479-013D-4085-AD6D-F9A1A30B4F62}" type="pres">
      <dgm:prSet presAssocID="{F4D039A2-DAC4-4913-BE64-EC6D01C4C99D}" presName="Accent" presStyleLbl="bgShp" presStyleIdx="3" presStyleCnt="6"/>
      <dgm:spPr/>
    </dgm:pt>
    <dgm:pt modelId="{07CF642D-ED2C-4542-9CF5-5103DD12CB69}" type="pres">
      <dgm:prSet presAssocID="{F4D039A2-DAC4-4913-BE64-EC6D01C4C99D}" presName="Child4" presStyleLbl="node1" presStyleIdx="3" presStyleCnt="6">
        <dgm:presLayoutVars>
          <dgm:chMax val="0"/>
          <dgm:chPref val="0"/>
          <dgm:bulletEnabled val="1"/>
        </dgm:presLayoutVars>
      </dgm:prSet>
      <dgm:spPr/>
    </dgm:pt>
    <dgm:pt modelId="{E579AC32-9F5D-47FA-9EA0-AB2DD0E78C1B}" type="pres">
      <dgm:prSet presAssocID="{FDBA883D-E016-475E-9331-B31FCD1259B2}" presName="Accent5" presStyleCnt="0"/>
      <dgm:spPr/>
    </dgm:pt>
    <dgm:pt modelId="{F9DAE4B4-ABA4-44DA-8772-27F3F2458FCE}" type="pres">
      <dgm:prSet presAssocID="{FDBA883D-E016-475E-9331-B31FCD1259B2}" presName="Accent" presStyleLbl="bgShp" presStyleIdx="4" presStyleCnt="6"/>
      <dgm:spPr/>
    </dgm:pt>
    <dgm:pt modelId="{846FBC73-1F8F-4F2D-A42A-73EB6E5035DD}" type="pres">
      <dgm:prSet presAssocID="{FDBA883D-E016-475E-9331-B31FCD1259B2}" presName="Child5" presStyleLbl="node1" presStyleIdx="4" presStyleCnt="6">
        <dgm:presLayoutVars>
          <dgm:chMax val="0"/>
          <dgm:chPref val="0"/>
          <dgm:bulletEnabled val="1"/>
        </dgm:presLayoutVars>
      </dgm:prSet>
      <dgm:spPr/>
    </dgm:pt>
    <dgm:pt modelId="{BE71785A-1298-43AA-A323-CF632F6DF411}" type="pres">
      <dgm:prSet presAssocID="{14405750-2B80-48FA-B47B-E877B2497D1B}" presName="Accent6" presStyleCnt="0"/>
      <dgm:spPr/>
    </dgm:pt>
    <dgm:pt modelId="{1965AD39-67BB-45A5-B6DA-C25737FF15A7}" type="pres">
      <dgm:prSet presAssocID="{14405750-2B80-48FA-B47B-E877B2497D1B}" presName="Accent" presStyleLbl="bgShp" presStyleIdx="5" presStyleCnt="6"/>
      <dgm:spPr/>
    </dgm:pt>
    <dgm:pt modelId="{755F467D-65F1-4ACA-8851-A969F62ADE15}" type="pres">
      <dgm:prSet presAssocID="{14405750-2B80-48FA-B47B-E877B2497D1B}" presName="Child6" presStyleLbl="node1" presStyleIdx="5" presStyleCnt="6">
        <dgm:presLayoutVars>
          <dgm:chMax val="0"/>
          <dgm:chPref val="0"/>
          <dgm:bulletEnabled val="1"/>
        </dgm:presLayoutVars>
      </dgm:prSet>
      <dgm:spPr/>
    </dgm:pt>
  </dgm:ptLst>
  <dgm:cxnLst>
    <dgm:cxn modelId="{6D5B430E-27CE-4DCC-8973-AA5B4E6F8BB7}" srcId="{20D2E3EB-10C5-4DA6-AE7D-44A87E96F0FB}" destId="{3A5202D6-0BB0-4B30-84DB-3E18D0E63872}" srcOrd="0" destOrd="0" parTransId="{39864242-DFF9-412E-8FD4-717ACCB2291B}" sibTransId="{D5909AF5-9EA2-4844-A7DA-6155C71F1CA6}"/>
    <dgm:cxn modelId="{F5E37B14-0C5C-4BB6-8BD5-0D391B6433D8}" srcId="{20D2E3EB-10C5-4DA6-AE7D-44A87E96F0FB}" destId="{14405750-2B80-48FA-B47B-E877B2497D1B}" srcOrd="5" destOrd="0" parTransId="{28F9127C-E1A2-45C4-AB61-25DBE713AB15}" sibTransId="{2E6091C4-E57F-4518-9D58-2BD680B6B874}"/>
    <dgm:cxn modelId="{D934E216-62E3-4368-9406-82837D761193}" type="presOf" srcId="{113B5EF6-337D-4F42-AEED-F4ECEC0EF077}" destId="{746D9362-EDCA-4703-94C3-585B6FE89C29}" srcOrd="0" destOrd="2" presId="urn:microsoft.com/office/officeart/2011/layout/HexagonRadial"/>
    <dgm:cxn modelId="{8B646321-F9D7-480E-83B9-8C00784E4A42}" type="presOf" srcId="{274CD606-0A7E-4CCE-B5C5-7C1A3B7AC0F6}" destId="{F7C16CDC-F644-4C9E-BC8E-8968173F0A2F}" srcOrd="0" destOrd="0" presId="urn:microsoft.com/office/officeart/2011/layout/HexagonRadial"/>
    <dgm:cxn modelId="{09B6E422-C67F-4DF1-9875-EF3DFF47B38D}" srcId="{20D2E3EB-10C5-4DA6-AE7D-44A87E96F0FB}" destId="{3F578472-12BF-4F07-B275-59CE722B7D4D}" srcOrd="1" destOrd="0" parTransId="{A426BB50-8AC2-460A-A8A9-8FEFB856FBB1}" sibTransId="{F08AD40F-2632-48E6-A336-174B09136600}"/>
    <dgm:cxn modelId="{34C7CC25-FFB3-4453-B622-946BB8E5585B}" srcId="{3F578472-12BF-4F07-B275-59CE722B7D4D}" destId="{A8FA9E4D-5A14-4EED-8F86-1581E6D81770}" srcOrd="0" destOrd="0" parTransId="{6ECCBFBE-D0EF-47C3-B44A-0570170CFA08}" sibTransId="{268C00C4-D5A0-401B-A371-56C1435FDBD2}"/>
    <dgm:cxn modelId="{FB3F122F-2DC6-4A56-8D77-0AECA39B350B}" type="presOf" srcId="{E203FD7A-37B1-4718-A9C2-65BF46F23702}" destId="{AB02F2B6-8446-4603-A15B-F638C0A54DF3}" srcOrd="0" destOrd="0" presId="urn:microsoft.com/office/officeart/2011/layout/HexagonRadial"/>
    <dgm:cxn modelId="{E6D01C36-7960-47F3-86ED-8FD885577B9D}" type="presOf" srcId="{20D2E3EB-10C5-4DA6-AE7D-44A87E96F0FB}" destId="{EDEFCA33-0919-4EF4-85AB-1BD2EC1F145B}" srcOrd="0" destOrd="0" presId="urn:microsoft.com/office/officeart/2011/layout/HexagonRadial"/>
    <dgm:cxn modelId="{AEA0533B-7BCB-41B7-AA5D-1E66AFF42A53}" srcId="{274CD606-0A7E-4CCE-B5C5-7C1A3B7AC0F6}" destId="{794442C3-89F0-4609-9CDC-CDB29606348F}" srcOrd="0" destOrd="0" parTransId="{76B663F4-888A-4B69-9154-5778FDB06FEC}" sibTransId="{A4B4FE31-A884-47F1-8E49-BC62A4A82058}"/>
    <dgm:cxn modelId="{11BA1442-5FCB-43B0-9714-2FF1B65A1CC9}" type="presOf" srcId="{0D34FA52-1A94-476D-9CC3-75D2E16AA8FC}" destId="{755F467D-65F1-4ACA-8851-A969F62ADE15}" srcOrd="0" destOrd="1" presId="urn:microsoft.com/office/officeart/2011/layout/HexagonRadial"/>
    <dgm:cxn modelId="{1D8FB544-8F7D-473E-B7A2-8245EFABDFFA}" type="presOf" srcId="{CE5B4737-501A-4A03-A48E-B929FB7E0FC4}" destId="{81413B58-04E0-42AA-96D1-F9512F3157E8}" srcOrd="0" destOrd="1" presId="urn:microsoft.com/office/officeart/2011/layout/HexagonRadial"/>
    <dgm:cxn modelId="{A576B969-39CE-4E23-8F8A-D3277BD011AF}" srcId="{3F578472-12BF-4F07-B275-59CE722B7D4D}" destId="{113B5EF6-337D-4F42-AEED-F4ECEC0EF077}" srcOrd="1" destOrd="0" parTransId="{EF1413F9-1CE9-4211-A798-85901001C622}" sibTransId="{CEB67211-1B9F-40B0-A753-07136CF8120F}"/>
    <dgm:cxn modelId="{A68C474C-BBA2-46CD-976D-66D968F897A0}" type="presOf" srcId="{F4D039A2-DAC4-4913-BE64-EC6D01C4C99D}" destId="{07CF642D-ED2C-4542-9CF5-5103DD12CB69}" srcOrd="0" destOrd="0" presId="urn:microsoft.com/office/officeart/2011/layout/HexagonRadial"/>
    <dgm:cxn modelId="{3FC40371-CEF0-47F8-8451-E3FDCDC61A2B}" srcId="{3A5202D6-0BB0-4B30-84DB-3E18D0E63872}" destId="{CE5B4737-501A-4A03-A48E-B929FB7E0FC4}" srcOrd="0" destOrd="0" parTransId="{889B767A-E598-4C0D-92BF-FDEAE539CD07}" sibTransId="{8D9C9C05-A287-455C-9ED7-9A8E804F5975}"/>
    <dgm:cxn modelId="{D648B155-4270-4747-815D-76E27F6ECB15}" srcId="{20D2E3EB-10C5-4DA6-AE7D-44A87E96F0FB}" destId="{274CD606-0A7E-4CCE-B5C5-7C1A3B7AC0F6}" srcOrd="2" destOrd="0" parTransId="{BA8CEB8C-ED23-4B18-8A80-9964C17F2953}" sibTransId="{DF38F2AC-4F92-4586-A544-C4914554C119}"/>
    <dgm:cxn modelId="{1E3E8557-84C6-4958-9F39-6D030D780372}" type="presOf" srcId="{75DF0EB7-F1FA-4D84-A934-D4287CC588BF}" destId="{07CF642D-ED2C-4542-9CF5-5103DD12CB69}" srcOrd="0" destOrd="1" presId="urn:microsoft.com/office/officeart/2011/layout/HexagonRadial"/>
    <dgm:cxn modelId="{5B05697D-4D49-4640-9599-71989B210FA2}" srcId="{20D2E3EB-10C5-4DA6-AE7D-44A87E96F0FB}" destId="{57D9B6F1-21E3-44E8-B7E3-CEE3A02E039D}" srcOrd="9" destOrd="0" parTransId="{8C0CC677-7F53-483C-8853-245C3E21DDA9}" sibTransId="{193CA640-29F6-43D0-9C27-9FA77CAF8D9B}"/>
    <dgm:cxn modelId="{3487F77F-1593-4913-9D4A-51D3FD1A42E6}" srcId="{20D2E3EB-10C5-4DA6-AE7D-44A87E96F0FB}" destId="{F4D039A2-DAC4-4913-BE64-EC6D01C4C99D}" srcOrd="3" destOrd="0" parTransId="{C9B13531-A2C1-4702-B7DF-7DFF02499F1E}" sibTransId="{08AA3877-1D1E-4831-A702-DEE22651B1F7}"/>
    <dgm:cxn modelId="{204D6082-D1F9-4388-A28A-08F8C42FDA4F}" srcId="{14405750-2B80-48FA-B47B-E877B2497D1B}" destId="{0D34FA52-1A94-476D-9CC3-75D2E16AA8FC}" srcOrd="0" destOrd="0" parTransId="{AECF7690-3AB5-44FD-B779-4700952500E4}" sibTransId="{F614BEAC-454F-4A17-86A7-ED35D31A2200}"/>
    <dgm:cxn modelId="{B4A6038F-9209-4AD9-B4EA-310E70E7A252}" srcId="{20D2E3EB-10C5-4DA6-AE7D-44A87E96F0FB}" destId="{58E757A5-E694-4CC8-BA34-E42696ABDD2B}" srcOrd="8" destOrd="0" parTransId="{A67B969D-7AB3-4EC6-92BB-1B65AD70F1BD}" sibTransId="{283051CC-CF72-4E3C-B766-2E030347243C}"/>
    <dgm:cxn modelId="{BBD639A3-CFED-49E9-90CF-11F16FFE9118}" srcId="{20D2E3EB-10C5-4DA6-AE7D-44A87E96F0FB}" destId="{3CA1821D-84E0-4E19-B1D9-40D65201221E}" srcOrd="10" destOrd="0" parTransId="{93FB1FD4-3C69-42E7-AF69-FC7825F02212}" sibTransId="{45642946-0292-4A72-A611-32C40580B6B2}"/>
    <dgm:cxn modelId="{36C960AF-8175-47F8-8851-263CADD4C86C}" type="presOf" srcId="{A8FA9E4D-5A14-4EED-8F86-1581E6D81770}" destId="{746D9362-EDCA-4703-94C3-585B6FE89C29}" srcOrd="0" destOrd="1" presId="urn:microsoft.com/office/officeart/2011/layout/HexagonRadial"/>
    <dgm:cxn modelId="{891A8DB6-BEEA-4312-B894-2EC58050812C}" type="presOf" srcId="{3F578472-12BF-4F07-B275-59CE722B7D4D}" destId="{746D9362-EDCA-4703-94C3-585B6FE89C29}" srcOrd="0" destOrd="0" presId="urn:microsoft.com/office/officeart/2011/layout/HexagonRadial"/>
    <dgm:cxn modelId="{50AED6BB-B34F-4FF3-9236-2F15D0EE0F85}" type="presOf" srcId="{14405750-2B80-48FA-B47B-E877B2497D1B}" destId="{755F467D-65F1-4ACA-8851-A969F62ADE15}" srcOrd="0" destOrd="0" presId="urn:microsoft.com/office/officeart/2011/layout/HexagonRadial"/>
    <dgm:cxn modelId="{C88DA9C6-EADD-4D2D-AF73-55C642B56266}" type="presOf" srcId="{FDBA883D-E016-475E-9331-B31FCD1259B2}" destId="{846FBC73-1F8F-4F2D-A42A-73EB6E5035DD}" srcOrd="0" destOrd="0" presId="urn:microsoft.com/office/officeart/2011/layout/HexagonRadial"/>
    <dgm:cxn modelId="{2C5E51D0-8DDC-43BB-966E-8A50586E06C3}" type="presOf" srcId="{3A5202D6-0BB0-4B30-84DB-3E18D0E63872}" destId="{81413B58-04E0-42AA-96D1-F9512F3157E8}" srcOrd="0" destOrd="0" presId="urn:microsoft.com/office/officeart/2011/layout/HexagonRadial"/>
    <dgm:cxn modelId="{4A5393D1-AE43-4F81-B555-6A17D0921B43}" srcId="{20D2E3EB-10C5-4DA6-AE7D-44A87E96F0FB}" destId="{C8F7653C-1A3F-4B6F-8FEF-3924F3F76FE8}" srcOrd="6" destOrd="0" parTransId="{3C2E8C84-227C-47F0-B279-753D1C74BEE2}" sibTransId="{5DFF206C-F06E-46D6-972F-F2C9CF119C75}"/>
    <dgm:cxn modelId="{638FCED4-996A-4B04-83DC-DF2810B44EF0}" type="presOf" srcId="{04F1095E-3B45-4609-93E8-82A8721C00DC}" destId="{07CF642D-ED2C-4542-9CF5-5103DD12CB69}" srcOrd="0" destOrd="2" presId="urn:microsoft.com/office/officeart/2011/layout/HexagonRadial"/>
    <dgm:cxn modelId="{414A0DD6-8538-4F1F-883E-D3AE9DA5D68E}" srcId="{20D2E3EB-10C5-4DA6-AE7D-44A87E96F0FB}" destId="{CD95ECAD-5971-4255-A22D-12360D18BDB1}" srcOrd="7" destOrd="0" parTransId="{55654520-F5DB-434D-8800-D95A14A54614}" sibTransId="{D019313D-E373-4E71-892B-09A8F925C9BC}"/>
    <dgm:cxn modelId="{4AC817D6-10DB-4103-8C02-B91E58A015EC}" srcId="{F4D039A2-DAC4-4913-BE64-EC6D01C4C99D}" destId="{75DF0EB7-F1FA-4D84-A934-D4287CC588BF}" srcOrd="0" destOrd="0" parTransId="{D575A957-6C69-4451-BC48-35D71EE3AE1D}" sibTransId="{A5BF12B7-2C75-42E4-87F8-1F45CE406580}"/>
    <dgm:cxn modelId="{7079D4DB-6F40-4845-9BEA-776F5C5100C2}" srcId="{E203FD7A-37B1-4718-A9C2-65BF46F23702}" destId="{20D2E3EB-10C5-4DA6-AE7D-44A87E96F0FB}" srcOrd="0" destOrd="0" parTransId="{28F29E56-3E19-4953-A2C7-86432E50F597}" sibTransId="{0FD471B4-8C80-46EA-855E-3AA60D73AAF9}"/>
    <dgm:cxn modelId="{704C07EA-FDC0-4F0C-BC38-4D51394B81DB}" srcId="{20D2E3EB-10C5-4DA6-AE7D-44A87E96F0FB}" destId="{FDBA883D-E016-475E-9331-B31FCD1259B2}" srcOrd="4" destOrd="0" parTransId="{EDB772AF-BF42-4B5A-8BF7-37DCC77DB211}" sibTransId="{EABF6840-16EE-408A-A1EA-B031E6439D7F}"/>
    <dgm:cxn modelId="{9F5D63EF-C437-4FBE-B9E6-0D6317072E99}" srcId="{FDBA883D-E016-475E-9331-B31FCD1259B2}" destId="{C281863A-2401-4C0D-9AFF-9ABB1F2A695E}" srcOrd="0" destOrd="0" parTransId="{D16CF901-B4DD-4DFF-A722-1747615C6F3A}" sibTransId="{5EEA69DE-24D0-4A65-B270-77803011029F}"/>
    <dgm:cxn modelId="{C4E33CF5-517E-485E-ADA2-73BFA80FAC26}" srcId="{F4D039A2-DAC4-4913-BE64-EC6D01C4C99D}" destId="{04F1095E-3B45-4609-93E8-82A8721C00DC}" srcOrd="1" destOrd="0" parTransId="{41D64879-AE3C-43D8-A296-3EDEC5AFA4F2}" sibTransId="{568524AA-54CE-4ED7-BB80-DBFDEC411C73}"/>
    <dgm:cxn modelId="{813F5FF5-878D-44BF-B2DE-C51670610947}" type="presOf" srcId="{C281863A-2401-4C0D-9AFF-9ABB1F2A695E}" destId="{846FBC73-1F8F-4F2D-A42A-73EB6E5035DD}" srcOrd="0" destOrd="1" presId="urn:microsoft.com/office/officeart/2011/layout/HexagonRadial"/>
    <dgm:cxn modelId="{AEFCD8FA-E1A1-4BE1-8E39-E2D15BD61E90}" type="presOf" srcId="{794442C3-89F0-4609-9CDC-CDB29606348F}" destId="{F7C16CDC-F644-4C9E-BC8E-8968173F0A2F}" srcOrd="0" destOrd="1" presId="urn:microsoft.com/office/officeart/2011/layout/HexagonRadial"/>
    <dgm:cxn modelId="{9DB15622-CCAC-4A43-A12D-B0B71B4ED609}" type="presParOf" srcId="{AB02F2B6-8446-4603-A15B-F638C0A54DF3}" destId="{EDEFCA33-0919-4EF4-85AB-1BD2EC1F145B}" srcOrd="0" destOrd="0" presId="urn:microsoft.com/office/officeart/2011/layout/HexagonRadial"/>
    <dgm:cxn modelId="{AA2FAAFA-DEAD-448B-A196-F75870AF1C6A}" type="presParOf" srcId="{AB02F2B6-8446-4603-A15B-F638C0A54DF3}" destId="{0569A1C0-3684-4A80-94F4-F7CEE16870CF}" srcOrd="1" destOrd="0" presId="urn:microsoft.com/office/officeart/2011/layout/HexagonRadial"/>
    <dgm:cxn modelId="{143F4AAC-6A85-4DCE-BDA5-8A43C2D4E0F4}" type="presParOf" srcId="{0569A1C0-3684-4A80-94F4-F7CEE16870CF}" destId="{86831504-5DF7-4779-8D9E-019C1A945280}" srcOrd="0" destOrd="0" presId="urn:microsoft.com/office/officeart/2011/layout/HexagonRadial"/>
    <dgm:cxn modelId="{90A4AC45-BC86-446E-A52D-99611C5E82E6}" type="presParOf" srcId="{AB02F2B6-8446-4603-A15B-F638C0A54DF3}" destId="{81413B58-04E0-42AA-96D1-F9512F3157E8}" srcOrd="2" destOrd="0" presId="urn:microsoft.com/office/officeart/2011/layout/HexagonRadial"/>
    <dgm:cxn modelId="{6B9615F6-D999-440D-9056-1B178C0945F5}" type="presParOf" srcId="{AB02F2B6-8446-4603-A15B-F638C0A54DF3}" destId="{C0F29712-123D-4A3A-B9BD-271D16C494AF}" srcOrd="3" destOrd="0" presId="urn:microsoft.com/office/officeart/2011/layout/HexagonRadial"/>
    <dgm:cxn modelId="{556D8D67-E84B-4D0E-B585-765E128B2EA8}" type="presParOf" srcId="{C0F29712-123D-4A3A-B9BD-271D16C494AF}" destId="{A92EBE8A-E42D-4A3D-A89A-2DF010B59A56}" srcOrd="0" destOrd="0" presId="urn:microsoft.com/office/officeart/2011/layout/HexagonRadial"/>
    <dgm:cxn modelId="{45552363-4CD9-4079-93A5-1E5D8B7115AE}" type="presParOf" srcId="{AB02F2B6-8446-4603-A15B-F638C0A54DF3}" destId="{746D9362-EDCA-4703-94C3-585B6FE89C29}" srcOrd="4" destOrd="0" presId="urn:microsoft.com/office/officeart/2011/layout/HexagonRadial"/>
    <dgm:cxn modelId="{709ECA88-E9C3-48C5-9629-0C5F1155034E}" type="presParOf" srcId="{AB02F2B6-8446-4603-A15B-F638C0A54DF3}" destId="{D91AA82D-34C9-4149-8993-CD31E2BEFEBC}" srcOrd="5" destOrd="0" presId="urn:microsoft.com/office/officeart/2011/layout/HexagonRadial"/>
    <dgm:cxn modelId="{45350A60-34C3-45A5-90B6-58C6ADC0BD1D}" type="presParOf" srcId="{D91AA82D-34C9-4149-8993-CD31E2BEFEBC}" destId="{ACDDF9FE-7847-4C00-8EA3-635D7D059A2F}" srcOrd="0" destOrd="0" presId="urn:microsoft.com/office/officeart/2011/layout/HexagonRadial"/>
    <dgm:cxn modelId="{12E30530-809A-45B8-BD3F-9C00AAFEB32C}" type="presParOf" srcId="{AB02F2B6-8446-4603-A15B-F638C0A54DF3}" destId="{F7C16CDC-F644-4C9E-BC8E-8968173F0A2F}" srcOrd="6" destOrd="0" presId="urn:microsoft.com/office/officeart/2011/layout/HexagonRadial"/>
    <dgm:cxn modelId="{3111E20E-0561-4D05-A5C2-B269FF000188}" type="presParOf" srcId="{AB02F2B6-8446-4603-A15B-F638C0A54DF3}" destId="{B7981B47-3D1E-42F4-A004-8D9DCC8E7381}" srcOrd="7" destOrd="0" presId="urn:microsoft.com/office/officeart/2011/layout/HexagonRadial"/>
    <dgm:cxn modelId="{08C396C6-3A2F-4CC4-B3D1-2CC788D7B5D2}" type="presParOf" srcId="{B7981B47-3D1E-42F4-A004-8D9DCC8E7381}" destId="{2E18D479-013D-4085-AD6D-F9A1A30B4F62}" srcOrd="0" destOrd="0" presId="urn:microsoft.com/office/officeart/2011/layout/HexagonRadial"/>
    <dgm:cxn modelId="{09E0A92D-BB9B-4763-AB50-C567454389BD}" type="presParOf" srcId="{AB02F2B6-8446-4603-A15B-F638C0A54DF3}" destId="{07CF642D-ED2C-4542-9CF5-5103DD12CB69}" srcOrd="8" destOrd="0" presId="urn:microsoft.com/office/officeart/2011/layout/HexagonRadial"/>
    <dgm:cxn modelId="{0857C438-4775-44C4-91EF-4222CD3C87AC}" type="presParOf" srcId="{AB02F2B6-8446-4603-A15B-F638C0A54DF3}" destId="{E579AC32-9F5D-47FA-9EA0-AB2DD0E78C1B}" srcOrd="9" destOrd="0" presId="urn:microsoft.com/office/officeart/2011/layout/HexagonRadial"/>
    <dgm:cxn modelId="{D299FCD7-741E-4D02-8039-8666D9320A40}" type="presParOf" srcId="{E579AC32-9F5D-47FA-9EA0-AB2DD0E78C1B}" destId="{F9DAE4B4-ABA4-44DA-8772-27F3F2458FCE}" srcOrd="0" destOrd="0" presId="urn:microsoft.com/office/officeart/2011/layout/HexagonRadial"/>
    <dgm:cxn modelId="{C4A8747C-F3FA-4650-91AF-10F852AAE653}" type="presParOf" srcId="{AB02F2B6-8446-4603-A15B-F638C0A54DF3}" destId="{846FBC73-1F8F-4F2D-A42A-73EB6E5035DD}" srcOrd="10" destOrd="0" presId="urn:microsoft.com/office/officeart/2011/layout/HexagonRadial"/>
    <dgm:cxn modelId="{03382FC9-BF5F-41C4-A6AE-2D66DAB0A8D8}" type="presParOf" srcId="{AB02F2B6-8446-4603-A15B-F638C0A54DF3}" destId="{BE71785A-1298-43AA-A323-CF632F6DF411}" srcOrd="11" destOrd="0" presId="urn:microsoft.com/office/officeart/2011/layout/HexagonRadial"/>
    <dgm:cxn modelId="{CD3B8F5A-D7E3-45AC-B3EB-F0EB606FED82}" type="presParOf" srcId="{BE71785A-1298-43AA-A323-CF632F6DF411}" destId="{1965AD39-67BB-45A5-B6DA-C25737FF15A7}" srcOrd="0" destOrd="0" presId="urn:microsoft.com/office/officeart/2011/layout/HexagonRadial"/>
    <dgm:cxn modelId="{F063F333-9D08-46CC-9D76-D658558E4F27}" type="presParOf" srcId="{AB02F2B6-8446-4603-A15B-F638C0A54DF3}" destId="{755F467D-65F1-4ACA-8851-A969F62ADE15}"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8ED0A5-1FFE-44D8-ACED-0FBBB04FF09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34AE855-D509-4BCC-B510-F318ECAA79DA}">
      <dgm:prSet custT="1"/>
      <dgm:spPr/>
      <dgm:t>
        <a:bodyPr/>
        <a:lstStyle/>
        <a:p>
          <a:r>
            <a:rPr lang="en-US" sz="2800" b="1"/>
            <a:t>Key Achievements:</a:t>
          </a:r>
          <a:endParaRPr lang="en-US" sz="2800"/>
        </a:p>
      </dgm:t>
    </dgm:pt>
    <dgm:pt modelId="{24207D33-6C6A-4488-97FA-2C6A580F036B}" type="parTrans" cxnId="{440B2571-B354-4211-83CC-A5649EA3A9E8}">
      <dgm:prSet/>
      <dgm:spPr/>
      <dgm:t>
        <a:bodyPr/>
        <a:lstStyle/>
        <a:p>
          <a:endParaRPr lang="en-US" sz="2800"/>
        </a:p>
      </dgm:t>
    </dgm:pt>
    <dgm:pt modelId="{490633C9-BA92-4FEA-998C-3FDEF86F3FE7}" type="sibTrans" cxnId="{440B2571-B354-4211-83CC-A5649EA3A9E8}">
      <dgm:prSet/>
      <dgm:spPr/>
      <dgm:t>
        <a:bodyPr/>
        <a:lstStyle/>
        <a:p>
          <a:endParaRPr lang="en-US" sz="2800"/>
        </a:p>
      </dgm:t>
    </dgm:pt>
    <dgm:pt modelId="{959E73E7-EE9E-4205-9414-4F1AD5E2B4E8}">
      <dgm:prSet custT="1"/>
      <dgm:spPr/>
      <dgm:t>
        <a:bodyPr/>
        <a:lstStyle/>
        <a:p>
          <a:r>
            <a:rPr lang="en-US" sz="2800"/>
            <a:t>Improved diagnostic accuracy.</a:t>
          </a:r>
        </a:p>
      </dgm:t>
    </dgm:pt>
    <dgm:pt modelId="{F80695EF-7F23-4CF0-951E-08D02F719BDC}" type="parTrans" cxnId="{DC3A8B27-BC7D-46DB-A665-C2CD0EA9C718}">
      <dgm:prSet/>
      <dgm:spPr/>
      <dgm:t>
        <a:bodyPr/>
        <a:lstStyle/>
        <a:p>
          <a:endParaRPr lang="en-US" sz="2800"/>
        </a:p>
      </dgm:t>
    </dgm:pt>
    <dgm:pt modelId="{7E074108-EF04-44C8-B20F-35006B2A228A}" type="sibTrans" cxnId="{DC3A8B27-BC7D-46DB-A665-C2CD0EA9C718}">
      <dgm:prSet/>
      <dgm:spPr/>
      <dgm:t>
        <a:bodyPr/>
        <a:lstStyle/>
        <a:p>
          <a:endParaRPr lang="en-US" sz="2800"/>
        </a:p>
      </dgm:t>
    </dgm:pt>
    <dgm:pt modelId="{7264E058-07CF-4204-8C68-3C998FF4BE2F}">
      <dgm:prSet custT="1"/>
      <dgm:spPr/>
      <dgm:t>
        <a:bodyPr/>
        <a:lstStyle/>
        <a:p>
          <a:r>
            <a:rPr lang="en-US" sz="2800"/>
            <a:t>Effective segmentation using advanced AI models.</a:t>
          </a:r>
        </a:p>
      </dgm:t>
    </dgm:pt>
    <dgm:pt modelId="{118E0FEA-DB15-4F3E-A660-3D4B52C859AF}" type="parTrans" cxnId="{B0C5E0A0-74D7-47D2-9A10-E4BDEC0C1131}">
      <dgm:prSet/>
      <dgm:spPr/>
      <dgm:t>
        <a:bodyPr/>
        <a:lstStyle/>
        <a:p>
          <a:endParaRPr lang="en-US" sz="2800"/>
        </a:p>
      </dgm:t>
    </dgm:pt>
    <dgm:pt modelId="{9BB6EFCC-09B1-4739-A9E0-AEFB5350A2AD}" type="sibTrans" cxnId="{B0C5E0A0-74D7-47D2-9A10-E4BDEC0C1131}">
      <dgm:prSet/>
      <dgm:spPr/>
      <dgm:t>
        <a:bodyPr/>
        <a:lstStyle/>
        <a:p>
          <a:endParaRPr lang="en-US" sz="2800"/>
        </a:p>
      </dgm:t>
    </dgm:pt>
    <dgm:pt modelId="{D83C4FDB-93B7-47E3-B4BA-3D895E4C44AE}">
      <dgm:prSet custT="1"/>
      <dgm:spPr/>
      <dgm:t>
        <a:bodyPr/>
        <a:lstStyle/>
        <a:p>
          <a:r>
            <a:rPr lang="en-US" sz="2800"/>
            <a:t>Developed a user-friendly interface presented at a national congress.</a:t>
          </a:r>
        </a:p>
      </dgm:t>
    </dgm:pt>
    <dgm:pt modelId="{9EDDFABF-9F20-450B-B38A-CBDB9491253B}" type="parTrans" cxnId="{F86FE62E-759B-4C7A-BE8A-9A912B4ADF27}">
      <dgm:prSet/>
      <dgm:spPr/>
      <dgm:t>
        <a:bodyPr/>
        <a:lstStyle/>
        <a:p>
          <a:endParaRPr lang="en-US" sz="2800"/>
        </a:p>
      </dgm:t>
    </dgm:pt>
    <dgm:pt modelId="{946BA0E1-91E4-433E-B7B6-0BE6B8A69725}" type="sibTrans" cxnId="{F86FE62E-759B-4C7A-BE8A-9A912B4ADF27}">
      <dgm:prSet/>
      <dgm:spPr/>
      <dgm:t>
        <a:bodyPr/>
        <a:lstStyle/>
        <a:p>
          <a:endParaRPr lang="en-US" sz="2800"/>
        </a:p>
      </dgm:t>
    </dgm:pt>
    <dgm:pt modelId="{C0B737F9-0431-4018-B95B-82B982536E4B}">
      <dgm:prSet custT="1"/>
      <dgm:spPr/>
      <dgm:t>
        <a:bodyPr/>
        <a:lstStyle/>
        <a:p>
          <a:r>
            <a:rPr lang="en-US" sz="2800" b="1" dirty="0"/>
            <a:t>Future Work:</a:t>
          </a:r>
          <a:endParaRPr lang="en-US" sz="2800" dirty="0"/>
        </a:p>
      </dgm:t>
    </dgm:pt>
    <dgm:pt modelId="{90ACAFDA-FD22-48AB-95E8-B01ADA0C6A91}" type="parTrans" cxnId="{B788C769-B6CF-40C9-BEDD-1A7D0A868FCA}">
      <dgm:prSet/>
      <dgm:spPr/>
      <dgm:t>
        <a:bodyPr/>
        <a:lstStyle/>
        <a:p>
          <a:endParaRPr lang="en-US" sz="2800"/>
        </a:p>
      </dgm:t>
    </dgm:pt>
    <dgm:pt modelId="{C4FCDBA8-42DD-4303-8D23-2B7F6D609667}" type="sibTrans" cxnId="{B788C769-B6CF-40C9-BEDD-1A7D0A868FCA}">
      <dgm:prSet/>
      <dgm:spPr/>
      <dgm:t>
        <a:bodyPr/>
        <a:lstStyle/>
        <a:p>
          <a:endParaRPr lang="en-US" sz="2800"/>
        </a:p>
      </dgm:t>
    </dgm:pt>
    <dgm:pt modelId="{E361E57E-200A-4CC5-95AE-1EA208DCFBA7}">
      <dgm:prSet custT="1"/>
      <dgm:spPr/>
      <dgm:t>
        <a:bodyPr/>
        <a:lstStyle/>
        <a:p>
          <a:r>
            <a:rPr lang="en-US" sz="2800"/>
            <a:t>Apply models to endoscopic videos.</a:t>
          </a:r>
        </a:p>
      </dgm:t>
    </dgm:pt>
    <dgm:pt modelId="{961BA24A-FDC6-4807-A899-FE94B4C7D247}" type="parTrans" cxnId="{CB20A4A3-AE56-4F00-8549-8E7CB2B7D6E3}">
      <dgm:prSet/>
      <dgm:spPr/>
      <dgm:t>
        <a:bodyPr/>
        <a:lstStyle/>
        <a:p>
          <a:endParaRPr lang="en-US" sz="2800"/>
        </a:p>
      </dgm:t>
    </dgm:pt>
    <dgm:pt modelId="{4F6140EC-E1CB-4644-9F89-778DA0B9D93D}" type="sibTrans" cxnId="{CB20A4A3-AE56-4F00-8549-8E7CB2B7D6E3}">
      <dgm:prSet/>
      <dgm:spPr/>
      <dgm:t>
        <a:bodyPr/>
        <a:lstStyle/>
        <a:p>
          <a:endParaRPr lang="en-US" sz="2800"/>
        </a:p>
      </dgm:t>
    </dgm:pt>
    <dgm:pt modelId="{820BC9E2-21A8-4478-AAA0-ECB37B423586}">
      <dgm:prSet custT="1"/>
      <dgm:spPr/>
      <dgm:t>
        <a:bodyPr/>
        <a:lstStyle/>
        <a:p>
          <a:r>
            <a:rPr lang="en-US" sz="2800"/>
            <a:t>Full clinical deployment and integration.</a:t>
          </a:r>
        </a:p>
      </dgm:t>
    </dgm:pt>
    <dgm:pt modelId="{1B1155FC-AD58-43C8-8083-01069E84F9B6}" type="parTrans" cxnId="{A47A1CD8-FA03-4C5B-A40B-A9251D8A5E94}">
      <dgm:prSet/>
      <dgm:spPr/>
      <dgm:t>
        <a:bodyPr/>
        <a:lstStyle/>
        <a:p>
          <a:endParaRPr lang="en-US" sz="2800"/>
        </a:p>
      </dgm:t>
    </dgm:pt>
    <dgm:pt modelId="{23FEA9CA-0BE7-4BEC-9513-FC329B5B98A7}" type="sibTrans" cxnId="{A47A1CD8-FA03-4C5B-A40B-A9251D8A5E94}">
      <dgm:prSet/>
      <dgm:spPr/>
      <dgm:t>
        <a:bodyPr/>
        <a:lstStyle/>
        <a:p>
          <a:endParaRPr lang="en-US" sz="2800"/>
        </a:p>
      </dgm:t>
    </dgm:pt>
    <dgm:pt modelId="{43198993-8B5F-476B-8E33-228F78A42D5B}">
      <dgm:prSet custT="1"/>
      <dgm:spPr/>
      <dgm:t>
        <a:bodyPr/>
        <a:lstStyle/>
        <a:p>
          <a:r>
            <a:rPr lang="en-US" sz="2800"/>
            <a:t>Explore other medical imaging modalities.</a:t>
          </a:r>
        </a:p>
      </dgm:t>
    </dgm:pt>
    <dgm:pt modelId="{AB47CD0D-46C7-4D00-BBF6-6941C0E62BBE}" type="parTrans" cxnId="{C96944DB-8A84-4DC7-A6EB-CB9BC60C6238}">
      <dgm:prSet/>
      <dgm:spPr/>
      <dgm:t>
        <a:bodyPr/>
        <a:lstStyle/>
        <a:p>
          <a:endParaRPr lang="en-US" sz="2800"/>
        </a:p>
      </dgm:t>
    </dgm:pt>
    <dgm:pt modelId="{CAEA8905-A5BB-4A54-9000-7FFEE72CCCEE}" type="sibTrans" cxnId="{C96944DB-8A84-4DC7-A6EB-CB9BC60C6238}">
      <dgm:prSet/>
      <dgm:spPr/>
      <dgm:t>
        <a:bodyPr/>
        <a:lstStyle/>
        <a:p>
          <a:endParaRPr lang="en-US" sz="2800"/>
        </a:p>
      </dgm:t>
    </dgm:pt>
    <dgm:pt modelId="{BB10BEA8-42A9-48AD-A515-B4E213138190}" type="pres">
      <dgm:prSet presAssocID="{898ED0A5-1FFE-44D8-ACED-0FBBB04FF098}" presName="vert0" presStyleCnt="0">
        <dgm:presLayoutVars>
          <dgm:dir/>
          <dgm:animOne val="branch"/>
          <dgm:animLvl val="lvl"/>
        </dgm:presLayoutVars>
      </dgm:prSet>
      <dgm:spPr/>
    </dgm:pt>
    <dgm:pt modelId="{1102A6E2-05EC-4EEB-9D44-E717309D4DF7}" type="pres">
      <dgm:prSet presAssocID="{734AE855-D509-4BCC-B510-F318ECAA79DA}" presName="thickLine" presStyleLbl="alignNode1" presStyleIdx="0" presStyleCnt="8"/>
      <dgm:spPr/>
    </dgm:pt>
    <dgm:pt modelId="{227A99D6-6F37-457F-A9A8-9274D9B7759D}" type="pres">
      <dgm:prSet presAssocID="{734AE855-D509-4BCC-B510-F318ECAA79DA}" presName="horz1" presStyleCnt="0"/>
      <dgm:spPr/>
    </dgm:pt>
    <dgm:pt modelId="{9A04C2C5-CEF3-4264-BDD4-8F809A9A7919}" type="pres">
      <dgm:prSet presAssocID="{734AE855-D509-4BCC-B510-F318ECAA79DA}" presName="tx1" presStyleLbl="revTx" presStyleIdx="0" presStyleCnt="8"/>
      <dgm:spPr/>
    </dgm:pt>
    <dgm:pt modelId="{92FCB255-5816-4676-85BA-CC7E1D7A0ACB}" type="pres">
      <dgm:prSet presAssocID="{734AE855-D509-4BCC-B510-F318ECAA79DA}" presName="vert1" presStyleCnt="0"/>
      <dgm:spPr/>
    </dgm:pt>
    <dgm:pt modelId="{09A4D82A-9A28-44B9-B531-A72F02AA65B3}" type="pres">
      <dgm:prSet presAssocID="{959E73E7-EE9E-4205-9414-4F1AD5E2B4E8}" presName="thickLine" presStyleLbl="alignNode1" presStyleIdx="1" presStyleCnt="8"/>
      <dgm:spPr/>
    </dgm:pt>
    <dgm:pt modelId="{587F57DB-6747-4784-9B19-1320D4DFE475}" type="pres">
      <dgm:prSet presAssocID="{959E73E7-EE9E-4205-9414-4F1AD5E2B4E8}" presName="horz1" presStyleCnt="0"/>
      <dgm:spPr/>
    </dgm:pt>
    <dgm:pt modelId="{2B7B9341-7C24-4233-9BA0-B60617BD9A23}" type="pres">
      <dgm:prSet presAssocID="{959E73E7-EE9E-4205-9414-4F1AD5E2B4E8}" presName="tx1" presStyleLbl="revTx" presStyleIdx="1" presStyleCnt="8"/>
      <dgm:spPr/>
    </dgm:pt>
    <dgm:pt modelId="{19326868-D45F-42E5-8E96-FD5A44274E73}" type="pres">
      <dgm:prSet presAssocID="{959E73E7-EE9E-4205-9414-4F1AD5E2B4E8}" presName="vert1" presStyleCnt="0"/>
      <dgm:spPr/>
    </dgm:pt>
    <dgm:pt modelId="{7CA46022-103A-4470-9812-632E5E7B10F5}" type="pres">
      <dgm:prSet presAssocID="{7264E058-07CF-4204-8C68-3C998FF4BE2F}" presName="thickLine" presStyleLbl="alignNode1" presStyleIdx="2" presStyleCnt="8"/>
      <dgm:spPr/>
    </dgm:pt>
    <dgm:pt modelId="{2A9E213B-CD11-4F31-9DFD-D4FE7FD0F965}" type="pres">
      <dgm:prSet presAssocID="{7264E058-07CF-4204-8C68-3C998FF4BE2F}" presName="horz1" presStyleCnt="0"/>
      <dgm:spPr/>
    </dgm:pt>
    <dgm:pt modelId="{85FD30F2-F668-4FFB-A7D5-89AAD6A461C1}" type="pres">
      <dgm:prSet presAssocID="{7264E058-07CF-4204-8C68-3C998FF4BE2F}" presName="tx1" presStyleLbl="revTx" presStyleIdx="2" presStyleCnt="8"/>
      <dgm:spPr/>
    </dgm:pt>
    <dgm:pt modelId="{9D828A40-DC96-48C1-A36E-51D6904C9500}" type="pres">
      <dgm:prSet presAssocID="{7264E058-07CF-4204-8C68-3C998FF4BE2F}" presName="vert1" presStyleCnt="0"/>
      <dgm:spPr/>
    </dgm:pt>
    <dgm:pt modelId="{BDA8C17F-64D4-4183-86B2-A3122DAF3B30}" type="pres">
      <dgm:prSet presAssocID="{D83C4FDB-93B7-47E3-B4BA-3D895E4C44AE}" presName="thickLine" presStyleLbl="alignNode1" presStyleIdx="3" presStyleCnt="8"/>
      <dgm:spPr/>
    </dgm:pt>
    <dgm:pt modelId="{C3FCDB85-1ED7-4EB9-963B-E8587A2BEBE0}" type="pres">
      <dgm:prSet presAssocID="{D83C4FDB-93B7-47E3-B4BA-3D895E4C44AE}" presName="horz1" presStyleCnt="0"/>
      <dgm:spPr/>
    </dgm:pt>
    <dgm:pt modelId="{1AA2C140-958F-4B22-BCD3-8DDBA2B18837}" type="pres">
      <dgm:prSet presAssocID="{D83C4FDB-93B7-47E3-B4BA-3D895E4C44AE}" presName="tx1" presStyleLbl="revTx" presStyleIdx="3" presStyleCnt="8"/>
      <dgm:spPr/>
    </dgm:pt>
    <dgm:pt modelId="{3B53D283-EF9C-4985-AE0B-793EE81630C5}" type="pres">
      <dgm:prSet presAssocID="{D83C4FDB-93B7-47E3-B4BA-3D895E4C44AE}" presName="vert1" presStyleCnt="0"/>
      <dgm:spPr/>
    </dgm:pt>
    <dgm:pt modelId="{9A1F9E4E-DD9A-492B-B986-CD36C683F6C4}" type="pres">
      <dgm:prSet presAssocID="{C0B737F9-0431-4018-B95B-82B982536E4B}" presName="thickLine" presStyleLbl="alignNode1" presStyleIdx="4" presStyleCnt="8"/>
      <dgm:spPr/>
    </dgm:pt>
    <dgm:pt modelId="{52C7320C-5A8A-4B22-91E3-967BC1AF171C}" type="pres">
      <dgm:prSet presAssocID="{C0B737F9-0431-4018-B95B-82B982536E4B}" presName="horz1" presStyleCnt="0"/>
      <dgm:spPr/>
    </dgm:pt>
    <dgm:pt modelId="{987E9FA5-7478-4CC9-8353-18A0543FABCB}" type="pres">
      <dgm:prSet presAssocID="{C0B737F9-0431-4018-B95B-82B982536E4B}" presName="tx1" presStyleLbl="revTx" presStyleIdx="4" presStyleCnt="8"/>
      <dgm:spPr/>
    </dgm:pt>
    <dgm:pt modelId="{2BB7EBA4-6EEA-4739-BCED-4040E4828F22}" type="pres">
      <dgm:prSet presAssocID="{C0B737F9-0431-4018-B95B-82B982536E4B}" presName="vert1" presStyleCnt="0"/>
      <dgm:spPr/>
    </dgm:pt>
    <dgm:pt modelId="{D4DA94A7-5534-4624-BE75-3448400DB835}" type="pres">
      <dgm:prSet presAssocID="{E361E57E-200A-4CC5-95AE-1EA208DCFBA7}" presName="thickLine" presStyleLbl="alignNode1" presStyleIdx="5" presStyleCnt="8"/>
      <dgm:spPr/>
    </dgm:pt>
    <dgm:pt modelId="{865E2395-C98B-49DD-A29C-56D4C5DE7E88}" type="pres">
      <dgm:prSet presAssocID="{E361E57E-200A-4CC5-95AE-1EA208DCFBA7}" presName="horz1" presStyleCnt="0"/>
      <dgm:spPr/>
    </dgm:pt>
    <dgm:pt modelId="{84885CFF-10DE-454F-BB93-E169CB6725CF}" type="pres">
      <dgm:prSet presAssocID="{E361E57E-200A-4CC5-95AE-1EA208DCFBA7}" presName="tx1" presStyleLbl="revTx" presStyleIdx="5" presStyleCnt="8"/>
      <dgm:spPr/>
    </dgm:pt>
    <dgm:pt modelId="{CF6C95A4-1A73-4752-A010-C32C004A5DA6}" type="pres">
      <dgm:prSet presAssocID="{E361E57E-200A-4CC5-95AE-1EA208DCFBA7}" presName="vert1" presStyleCnt="0"/>
      <dgm:spPr/>
    </dgm:pt>
    <dgm:pt modelId="{0BE9BCCC-CAC3-48CC-922F-AF039A134726}" type="pres">
      <dgm:prSet presAssocID="{820BC9E2-21A8-4478-AAA0-ECB37B423586}" presName="thickLine" presStyleLbl="alignNode1" presStyleIdx="6" presStyleCnt="8"/>
      <dgm:spPr/>
    </dgm:pt>
    <dgm:pt modelId="{3971541F-1F3E-4E09-A21F-9CCE34B01121}" type="pres">
      <dgm:prSet presAssocID="{820BC9E2-21A8-4478-AAA0-ECB37B423586}" presName="horz1" presStyleCnt="0"/>
      <dgm:spPr/>
    </dgm:pt>
    <dgm:pt modelId="{A5E870AD-5988-4A10-A883-D2EBE18A4D56}" type="pres">
      <dgm:prSet presAssocID="{820BC9E2-21A8-4478-AAA0-ECB37B423586}" presName="tx1" presStyleLbl="revTx" presStyleIdx="6" presStyleCnt="8"/>
      <dgm:spPr/>
    </dgm:pt>
    <dgm:pt modelId="{8DEFF744-3820-4A2A-8198-A285FBEB7587}" type="pres">
      <dgm:prSet presAssocID="{820BC9E2-21A8-4478-AAA0-ECB37B423586}" presName="vert1" presStyleCnt="0"/>
      <dgm:spPr/>
    </dgm:pt>
    <dgm:pt modelId="{5A690CB9-D536-45E7-A04A-E6A258BE0992}" type="pres">
      <dgm:prSet presAssocID="{43198993-8B5F-476B-8E33-228F78A42D5B}" presName="thickLine" presStyleLbl="alignNode1" presStyleIdx="7" presStyleCnt="8"/>
      <dgm:spPr/>
    </dgm:pt>
    <dgm:pt modelId="{C5707851-78E5-4CC8-8009-2CD54C80948F}" type="pres">
      <dgm:prSet presAssocID="{43198993-8B5F-476B-8E33-228F78A42D5B}" presName="horz1" presStyleCnt="0"/>
      <dgm:spPr/>
    </dgm:pt>
    <dgm:pt modelId="{B0C6184D-97A6-498E-A0E1-DAF7FF07C09B}" type="pres">
      <dgm:prSet presAssocID="{43198993-8B5F-476B-8E33-228F78A42D5B}" presName="tx1" presStyleLbl="revTx" presStyleIdx="7" presStyleCnt="8"/>
      <dgm:spPr/>
    </dgm:pt>
    <dgm:pt modelId="{C78E872B-9822-40FE-85BE-14CEFCD06B9E}" type="pres">
      <dgm:prSet presAssocID="{43198993-8B5F-476B-8E33-228F78A42D5B}" presName="vert1" presStyleCnt="0"/>
      <dgm:spPr/>
    </dgm:pt>
  </dgm:ptLst>
  <dgm:cxnLst>
    <dgm:cxn modelId="{7EF6DD00-62B0-4E47-9F14-A1E638035C92}" type="presOf" srcId="{7264E058-07CF-4204-8C68-3C998FF4BE2F}" destId="{85FD30F2-F668-4FFB-A7D5-89AAD6A461C1}" srcOrd="0" destOrd="0" presId="urn:microsoft.com/office/officeart/2008/layout/LinedList"/>
    <dgm:cxn modelId="{DC3A8B27-BC7D-46DB-A665-C2CD0EA9C718}" srcId="{898ED0A5-1FFE-44D8-ACED-0FBBB04FF098}" destId="{959E73E7-EE9E-4205-9414-4F1AD5E2B4E8}" srcOrd="1" destOrd="0" parTransId="{F80695EF-7F23-4CF0-951E-08D02F719BDC}" sibTransId="{7E074108-EF04-44C8-B20F-35006B2A228A}"/>
    <dgm:cxn modelId="{F86FE62E-759B-4C7A-BE8A-9A912B4ADF27}" srcId="{898ED0A5-1FFE-44D8-ACED-0FBBB04FF098}" destId="{D83C4FDB-93B7-47E3-B4BA-3D895E4C44AE}" srcOrd="3" destOrd="0" parTransId="{9EDDFABF-9F20-450B-B38A-CBDB9491253B}" sibTransId="{946BA0E1-91E4-433E-B7B6-0BE6B8A69725}"/>
    <dgm:cxn modelId="{92EE863F-9F34-4276-B840-FACBEA699993}" type="presOf" srcId="{E361E57E-200A-4CC5-95AE-1EA208DCFBA7}" destId="{84885CFF-10DE-454F-BB93-E169CB6725CF}" srcOrd="0" destOrd="0" presId="urn:microsoft.com/office/officeart/2008/layout/LinedList"/>
    <dgm:cxn modelId="{B788C769-B6CF-40C9-BEDD-1A7D0A868FCA}" srcId="{898ED0A5-1FFE-44D8-ACED-0FBBB04FF098}" destId="{C0B737F9-0431-4018-B95B-82B982536E4B}" srcOrd="4" destOrd="0" parTransId="{90ACAFDA-FD22-48AB-95E8-B01ADA0C6A91}" sibTransId="{C4FCDBA8-42DD-4303-8D23-2B7F6D609667}"/>
    <dgm:cxn modelId="{6326224A-372B-4111-A001-D02679DA1F22}" type="presOf" srcId="{D83C4FDB-93B7-47E3-B4BA-3D895E4C44AE}" destId="{1AA2C140-958F-4B22-BCD3-8DDBA2B18837}" srcOrd="0" destOrd="0" presId="urn:microsoft.com/office/officeart/2008/layout/LinedList"/>
    <dgm:cxn modelId="{A0255E6C-3F5D-4867-BBB0-5BA6EF87DA57}" type="presOf" srcId="{43198993-8B5F-476B-8E33-228F78A42D5B}" destId="{B0C6184D-97A6-498E-A0E1-DAF7FF07C09B}" srcOrd="0" destOrd="0" presId="urn:microsoft.com/office/officeart/2008/layout/LinedList"/>
    <dgm:cxn modelId="{440B2571-B354-4211-83CC-A5649EA3A9E8}" srcId="{898ED0A5-1FFE-44D8-ACED-0FBBB04FF098}" destId="{734AE855-D509-4BCC-B510-F318ECAA79DA}" srcOrd="0" destOrd="0" parTransId="{24207D33-6C6A-4488-97FA-2C6A580F036B}" sibTransId="{490633C9-BA92-4FEA-998C-3FDEF86F3FE7}"/>
    <dgm:cxn modelId="{32757087-CFC7-47EB-AAF5-670252CB822B}" type="presOf" srcId="{734AE855-D509-4BCC-B510-F318ECAA79DA}" destId="{9A04C2C5-CEF3-4264-BDD4-8F809A9A7919}" srcOrd="0" destOrd="0" presId="urn:microsoft.com/office/officeart/2008/layout/LinedList"/>
    <dgm:cxn modelId="{33E5408C-9BB5-4F69-8B01-28FA9BFC0FAD}" type="presOf" srcId="{959E73E7-EE9E-4205-9414-4F1AD5E2B4E8}" destId="{2B7B9341-7C24-4233-9BA0-B60617BD9A23}" srcOrd="0" destOrd="0" presId="urn:microsoft.com/office/officeart/2008/layout/LinedList"/>
    <dgm:cxn modelId="{B0C5E0A0-74D7-47D2-9A10-E4BDEC0C1131}" srcId="{898ED0A5-1FFE-44D8-ACED-0FBBB04FF098}" destId="{7264E058-07CF-4204-8C68-3C998FF4BE2F}" srcOrd="2" destOrd="0" parTransId="{118E0FEA-DB15-4F3E-A660-3D4B52C859AF}" sibTransId="{9BB6EFCC-09B1-4739-A9E0-AEFB5350A2AD}"/>
    <dgm:cxn modelId="{CB20A4A3-AE56-4F00-8549-8E7CB2B7D6E3}" srcId="{898ED0A5-1FFE-44D8-ACED-0FBBB04FF098}" destId="{E361E57E-200A-4CC5-95AE-1EA208DCFBA7}" srcOrd="5" destOrd="0" parTransId="{961BA24A-FDC6-4807-A899-FE94B4C7D247}" sibTransId="{4F6140EC-E1CB-4644-9F89-778DA0B9D93D}"/>
    <dgm:cxn modelId="{1B860AAA-819A-4FB7-849B-4378D3A6ECBC}" type="presOf" srcId="{C0B737F9-0431-4018-B95B-82B982536E4B}" destId="{987E9FA5-7478-4CC9-8353-18A0543FABCB}" srcOrd="0" destOrd="0" presId="urn:microsoft.com/office/officeart/2008/layout/LinedList"/>
    <dgm:cxn modelId="{A47A1CD8-FA03-4C5B-A40B-A9251D8A5E94}" srcId="{898ED0A5-1FFE-44D8-ACED-0FBBB04FF098}" destId="{820BC9E2-21A8-4478-AAA0-ECB37B423586}" srcOrd="6" destOrd="0" parTransId="{1B1155FC-AD58-43C8-8083-01069E84F9B6}" sibTransId="{23FEA9CA-0BE7-4BEC-9513-FC329B5B98A7}"/>
    <dgm:cxn modelId="{C96944DB-8A84-4DC7-A6EB-CB9BC60C6238}" srcId="{898ED0A5-1FFE-44D8-ACED-0FBBB04FF098}" destId="{43198993-8B5F-476B-8E33-228F78A42D5B}" srcOrd="7" destOrd="0" parTransId="{AB47CD0D-46C7-4D00-BBF6-6941C0E62BBE}" sibTransId="{CAEA8905-A5BB-4A54-9000-7FFEE72CCCEE}"/>
    <dgm:cxn modelId="{53CDEAE5-2572-4608-89EE-4F73DD134E42}" type="presOf" srcId="{820BC9E2-21A8-4478-AAA0-ECB37B423586}" destId="{A5E870AD-5988-4A10-A883-D2EBE18A4D56}" srcOrd="0" destOrd="0" presId="urn:microsoft.com/office/officeart/2008/layout/LinedList"/>
    <dgm:cxn modelId="{3A6A6CF2-2EB8-48C9-81F2-CC625409D533}" type="presOf" srcId="{898ED0A5-1FFE-44D8-ACED-0FBBB04FF098}" destId="{BB10BEA8-42A9-48AD-A515-B4E213138190}" srcOrd="0" destOrd="0" presId="urn:microsoft.com/office/officeart/2008/layout/LinedList"/>
    <dgm:cxn modelId="{8A03FCCC-B6F3-44A0-B0F8-58D3F1F61F93}" type="presParOf" srcId="{BB10BEA8-42A9-48AD-A515-B4E213138190}" destId="{1102A6E2-05EC-4EEB-9D44-E717309D4DF7}" srcOrd="0" destOrd="0" presId="urn:microsoft.com/office/officeart/2008/layout/LinedList"/>
    <dgm:cxn modelId="{C667CE48-ECE4-4497-8DB6-A0CE4DB829EE}" type="presParOf" srcId="{BB10BEA8-42A9-48AD-A515-B4E213138190}" destId="{227A99D6-6F37-457F-A9A8-9274D9B7759D}" srcOrd="1" destOrd="0" presId="urn:microsoft.com/office/officeart/2008/layout/LinedList"/>
    <dgm:cxn modelId="{34C8F6E6-007D-4B71-AAE9-84F87CADC7FE}" type="presParOf" srcId="{227A99D6-6F37-457F-A9A8-9274D9B7759D}" destId="{9A04C2C5-CEF3-4264-BDD4-8F809A9A7919}" srcOrd="0" destOrd="0" presId="urn:microsoft.com/office/officeart/2008/layout/LinedList"/>
    <dgm:cxn modelId="{B669FBFC-2B0A-435E-B507-6167E48F1A4F}" type="presParOf" srcId="{227A99D6-6F37-457F-A9A8-9274D9B7759D}" destId="{92FCB255-5816-4676-85BA-CC7E1D7A0ACB}" srcOrd="1" destOrd="0" presId="urn:microsoft.com/office/officeart/2008/layout/LinedList"/>
    <dgm:cxn modelId="{64E8A696-C49C-4965-93BE-852DE5E91573}" type="presParOf" srcId="{BB10BEA8-42A9-48AD-A515-B4E213138190}" destId="{09A4D82A-9A28-44B9-B531-A72F02AA65B3}" srcOrd="2" destOrd="0" presId="urn:microsoft.com/office/officeart/2008/layout/LinedList"/>
    <dgm:cxn modelId="{A1A0B58C-2275-4046-A13B-B7E211504D33}" type="presParOf" srcId="{BB10BEA8-42A9-48AD-A515-B4E213138190}" destId="{587F57DB-6747-4784-9B19-1320D4DFE475}" srcOrd="3" destOrd="0" presId="urn:microsoft.com/office/officeart/2008/layout/LinedList"/>
    <dgm:cxn modelId="{B1200758-71D8-4168-8FE4-478E9FCC50C5}" type="presParOf" srcId="{587F57DB-6747-4784-9B19-1320D4DFE475}" destId="{2B7B9341-7C24-4233-9BA0-B60617BD9A23}" srcOrd="0" destOrd="0" presId="urn:microsoft.com/office/officeart/2008/layout/LinedList"/>
    <dgm:cxn modelId="{F6180969-596F-4549-A21B-B6EB7602B685}" type="presParOf" srcId="{587F57DB-6747-4784-9B19-1320D4DFE475}" destId="{19326868-D45F-42E5-8E96-FD5A44274E73}" srcOrd="1" destOrd="0" presId="urn:microsoft.com/office/officeart/2008/layout/LinedList"/>
    <dgm:cxn modelId="{45A4F1C4-1F4A-42A7-A921-6B16CB8373F5}" type="presParOf" srcId="{BB10BEA8-42A9-48AD-A515-B4E213138190}" destId="{7CA46022-103A-4470-9812-632E5E7B10F5}" srcOrd="4" destOrd="0" presId="urn:microsoft.com/office/officeart/2008/layout/LinedList"/>
    <dgm:cxn modelId="{927AC90E-07D7-483D-BC96-16C591528E1A}" type="presParOf" srcId="{BB10BEA8-42A9-48AD-A515-B4E213138190}" destId="{2A9E213B-CD11-4F31-9DFD-D4FE7FD0F965}" srcOrd="5" destOrd="0" presId="urn:microsoft.com/office/officeart/2008/layout/LinedList"/>
    <dgm:cxn modelId="{5EE34B5B-2517-41F6-845F-1F17CBDE8D0B}" type="presParOf" srcId="{2A9E213B-CD11-4F31-9DFD-D4FE7FD0F965}" destId="{85FD30F2-F668-4FFB-A7D5-89AAD6A461C1}" srcOrd="0" destOrd="0" presId="urn:microsoft.com/office/officeart/2008/layout/LinedList"/>
    <dgm:cxn modelId="{4D8BE1EA-7C4D-42A8-95A2-2F572D0E0AF8}" type="presParOf" srcId="{2A9E213B-CD11-4F31-9DFD-D4FE7FD0F965}" destId="{9D828A40-DC96-48C1-A36E-51D6904C9500}" srcOrd="1" destOrd="0" presId="urn:microsoft.com/office/officeart/2008/layout/LinedList"/>
    <dgm:cxn modelId="{1A74F518-9669-4792-8248-A1108A546783}" type="presParOf" srcId="{BB10BEA8-42A9-48AD-A515-B4E213138190}" destId="{BDA8C17F-64D4-4183-86B2-A3122DAF3B30}" srcOrd="6" destOrd="0" presId="urn:microsoft.com/office/officeart/2008/layout/LinedList"/>
    <dgm:cxn modelId="{474D50FD-F621-4C8D-8C78-64620DDC0090}" type="presParOf" srcId="{BB10BEA8-42A9-48AD-A515-B4E213138190}" destId="{C3FCDB85-1ED7-4EB9-963B-E8587A2BEBE0}" srcOrd="7" destOrd="0" presId="urn:microsoft.com/office/officeart/2008/layout/LinedList"/>
    <dgm:cxn modelId="{9720F992-7DF1-4C5E-9B9A-1FDC734FFEAB}" type="presParOf" srcId="{C3FCDB85-1ED7-4EB9-963B-E8587A2BEBE0}" destId="{1AA2C140-958F-4B22-BCD3-8DDBA2B18837}" srcOrd="0" destOrd="0" presId="urn:microsoft.com/office/officeart/2008/layout/LinedList"/>
    <dgm:cxn modelId="{3B0CABCE-AB87-4E21-9026-63CDBC05E5C7}" type="presParOf" srcId="{C3FCDB85-1ED7-4EB9-963B-E8587A2BEBE0}" destId="{3B53D283-EF9C-4985-AE0B-793EE81630C5}" srcOrd="1" destOrd="0" presId="urn:microsoft.com/office/officeart/2008/layout/LinedList"/>
    <dgm:cxn modelId="{4BDE0801-4AFF-475B-A677-4B459C769BC7}" type="presParOf" srcId="{BB10BEA8-42A9-48AD-A515-B4E213138190}" destId="{9A1F9E4E-DD9A-492B-B986-CD36C683F6C4}" srcOrd="8" destOrd="0" presId="urn:microsoft.com/office/officeart/2008/layout/LinedList"/>
    <dgm:cxn modelId="{50221A69-8F57-4F15-B60E-54F9FBC3A43E}" type="presParOf" srcId="{BB10BEA8-42A9-48AD-A515-B4E213138190}" destId="{52C7320C-5A8A-4B22-91E3-967BC1AF171C}" srcOrd="9" destOrd="0" presId="urn:microsoft.com/office/officeart/2008/layout/LinedList"/>
    <dgm:cxn modelId="{E35EDCBE-DB9A-47C7-963E-2124E2FC14C3}" type="presParOf" srcId="{52C7320C-5A8A-4B22-91E3-967BC1AF171C}" destId="{987E9FA5-7478-4CC9-8353-18A0543FABCB}" srcOrd="0" destOrd="0" presId="urn:microsoft.com/office/officeart/2008/layout/LinedList"/>
    <dgm:cxn modelId="{BDB97CBA-778B-4B1B-BAA0-C186D5A25D15}" type="presParOf" srcId="{52C7320C-5A8A-4B22-91E3-967BC1AF171C}" destId="{2BB7EBA4-6EEA-4739-BCED-4040E4828F22}" srcOrd="1" destOrd="0" presId="urn:microsoft.com/office/officeart/2008/layout/LinedList"/>
    <dgm:cxn modelId="{24844E1B-9EDC-436C-866E-158460C395F1}" type="presParOf" srcId="{BB10BEA8-42A9-48AD-A515-B4E213138190}" destId="{D4DA94A7-5534-4624-BE75-3448400DB835}" srcOrd="10" destOrd="0" presId="urn:microsoft.com/office/officeart/2008/layout/LinedList"/>
    <dgm:cxn modelId="{02CEBD9C-AC29-4169-8313-A94BE8ADA790}" type="presParOf" srcId="{BB10BEA8-42A9-48AD-A515-B4E213138190}" destId="{865E2395-C98B-49DD-A29C-56D4C5DE7E88}" srcOrd="11" destOrd="0" presId="urn:microsoft.com/office/officeart/2008/layout/LinedList"/>
    <dgm:cxn modelId="{44E58908-DD17-4436-A200-BC0535B9F8B1}" type="presParOf" srcId="{865E2395-C98B-49DD-A29C-56D4C5DE7E88}" destId="{84885CFF-10DE-454F-BB93-E169CB6725CF}" srcOrd="0" destOrd="0" presId="urn:microsoft.com/office/officeart/2008/layout/LinedList"/>
    <dgm:cxn modelId="{808C9B28-9B3C-4220-89CC-A95BC1393953}" type="presParOf" srcId="{865E2395-C98B-49DD-A29C-56D4C5DE7E88}" destId="{CF6C95A4-1A73-4752-A010-C32C004A5DA6}" srcOrd="1" destOrd="0" presId="urn:microsoft.com/office/officeart/2008/layout/LinedList"/>
    <dgm:cxn modelId="{DCB55311-56EE-480A-B51B-DD18ED44D93B}" type="presParOf" srcId="{BB10BEA8-42A9-48AD-A515-B4E213138190}" destId="{0BE9BCCC-CAC3-48CC-922F-AF039A134726}" srcOrd="12" destOrd="0" presId="urn:microsoft.com/office/officeart/2008/layout/LinedList"/>
    <dgm:cxn modelId="{BA23B7E5-FD66-435D-A872-B0A942E96A1B}" type="presParOf" srcId="{BB10BEA8-42A9-48AD-A515-B4E213138190}" destId="{3971541F-1F3E-4E09-A21F-9CCE34B01121}" srcOrd="13" destOrd="0" presId="urn:microsoft.com/office/officeart/2008/layout/LinedList"/>
    <dgm:cxn modelId="{87DBD643-1B27-4380-BF9E-1FFE51B25162}" type="presParOf" srcId="{3971541F-1F3E-4E09-A21F-9CCE34B01121}" destId="{A5E870AD-5988-4A10-A883-D2EBE18A4D56}" srcOrd="0" destOrd="0" presId="urn:microsoft.com/office/officeart/2008/layout/LinedList"/>
    <dgm:cxn modelId="{2E02043A-FE1A-4A60-853C-37D0993A86C6}" type="presParOf" srcId="{3971541F-1F3E-4E09-A21F-9CCE34B01121}" destId="{8DEFF744-3820-4A2A-8198-A285FBEB7587}" srcOrd="1" destOrd="0" presId="urn:microsoft.com/office/officeart/2008/layout/LinedList"/>
    <dgm:cxn modelId="{8666D5AD-A85E-49BE-AFF5-91E39D83BB96}" type="presParOf" srcId="{BB10BEA8-42A9-48AD-A515-B4E213138190}" destId="{5A690CB9-D536-45E7-A04A-E6A258BE0992}" srcOrd="14" destOrd="0" presId="urn:microsoft.com/office/officeart/2008/layout/LinedList"/>
    <dgm:cxn modelId="{F61568F3-45A4-4A8C-968C-4623B6428352}" type="presParOf" srcId="{BB10BEA8-42A9-48AD-A515-B4E213138190}" destId="{C5707851-78E5-4CC8-8009-2CD54C80948F}" srcOrd="15" destOrd="0" presId="urn:microsoft.com/office/officeart/2008/layout/LinedList"/>
    <dgm:cxn modelId="{57AC9F28-BDB4-4F5F-9375-44CFDED78F88}" type="presParOf" srcId="{C5707851-78E5-4CC8-8009-2CD54C80948F}" destId="{B0C6184D-97A6-498E-A0E1-DAF7FF07C09B}" srcOrd="0" destOrd="0" presId="urn:microsoft.com/office/officeart/2008/layout/LinedList"/>
    <dgm:cxn modelId="{9F4AE4CB-3085-4CE3-B593-6D6033DFD6AB}" type="presParOf" srcId="{C5707851-78E5-4CC8-8009-2CD54C80948F}" destId="{C78E872B-9822-40FE-85BE-14CEFCD06B9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AE69C-89C8-4CA6-A9C5-9A7E8A23A04C}">
      <dsp:nvSpPr>
        <dsp:cNvPr id="0" name=""/>
        <dsp:cNvSpPr/>
      </dsp:nvSpPr>
      <dsp:spPr>
        <a:xfrm>
          <a:off x="0" y="180063"/>
          <a:ext cx="6097554" cy="22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4B82A9-DF8E-40E3-BB60-BFA633D1CE85}">
      <dsp:nvSpPr>
        <dsp:cNvPr id="0" name=""/>
        <dsp:cNvSpPr/>
      </dsp:nvSpPr>
      <dsp:spPr>
        <a:xfrm>
          <a:off x="304877" y="47223"/>
          <a:ext cx="4268287" cy="265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31" tIns="0" rIns="161331" bIns="0" numCol="1" spcCol="1270" anchor="ctr" anchorCtr="0">
          <a:noAutofit/>
        </a:bodyPr>
        <a:lstStyle/>
        <a:p>
          <a:pPr marL="0" lvl="0" indent="0" algn="l" defTabSz="889000">
            <a:lnSpc>
              <a:spcPct val="90000"/>
            </a:lnSpc>
            <a:spcBef>
              <a:spcPct val="0"/>
            </a:spcBef>
            <a:spcAft>
              <a:spcPct val="35000"/>
            </a:spcAft>
            <a:buNone/>
          </a:pPr>
          <a:r>
            <a:rPr lang="en-US" sz="2000" b="1" kern="1200" dirty="0"/>
            <a:t>CHU Mohammed VI of Tangier</a:t>
          </a:r>
          <a:endParaRPr lang="en-US" sz="2000" kern="1200" dirty="0"/>
        </a:p>
      </dsp:txBody>
      <dsp:txXfrm>
        <a:off x="317846" y="60192"/>
        <a:ext cx="4242349" cy="239742"/>
      </dsp:txXfrm>
    </dsp:sp>
    <dsp:sp modelId="{BEE4C346-837A-4511-B4F9-2FCAF00693CA}">
      <dsp:nvSpPr>
        <dsp:cNvPr id="0" name=""/>
        <dsp:cNvSpPr/>
      </dsp:nvSpPr>
      <dsp:spPr>
        <a:xfrm>
          <a:off x="0" y="588303"/>
          <a:ext cx="6097554" cy="1672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238" tIns="187452" rIns="473238"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Region: Tangier-</a:t>
          </a:r>
          <a:r>
            <a:rPr lang="en-US" sz="1800" b="1" kern="1200" dirty="0" err="1"/>
            <a:t>Tetouan</a:t>
          </a:r>
          <a:r>
            <a:rPr lang="en-US" sz="1800" b="1" kern="1200" dirty="0"/>
            <a:t>-Al </a:t>
          </a:r>
          <a:r>
            <a:rPr lang="en-US" sz="1800" b="1" kern="1200" dirty="0" err="1"/>
            <a:t>Hoceima</a:t>
          </a:r>
          <a:r>
            <a:rPr lang="en-US" sz="1800" b="1" kern="1200" dirty="0"/>
            <a:t>, spanning 17,262 km².</a:t>
          </a:r>
          <a:endParaRPr lang="en-US" sz="1800" kern="1200" dirty="0"/>
        </a:p>
        <a:p>
          <a:pPr marL="171450" lvl="1" indent="-171450" algn="l" defTabSz="800100">
            <a:lnSpc>
              <a:spcPct val="90000"/>
            </a:lnSpc>
            <a:spcBef>
              <a:spcPct val="0"/>
            </a:spcBef>
            <a:spcAft>
              <a:spcPct val="15000"/>
            </a:spcAft>
            <a:buChar char="•"/>
          </a:pPr>
          <a:r>
            <a:rPr lang="en-US" sz="1800" b="1" kern="1200" dirty="0"/>
            <a:t>Population: Approximately 3.56 million.</a:t>
          </a:r>
          <a:endParaRPr lang="en-US" sz="1800" kern="1200" dirty="0"/>
        </a:p>
        <a:p>
          <a:pPr marL="171450" lvl="1" indent="-171450" algn="l" defTabSz="800100">
            <a:lnSpc>
              <a:spcPct val="90000"/>
            </a:lnSpc>
            <a:spcBef>
              <a:spcPct val="0"/>
            </a:spcBef>
            <a:spcAft>
              <a:spcPct val="15000"/>
            </a:spcAft>
            <a:buChar char="•"/>
          </a:pPr>
          <a:r>
            <a:rPr lang="en-US" sz="1800" b="1" kern="1200"/>
            <a:t>Geography: Bordered by the Strait of Gibraltar, the Mediterranean Sea, and the Atlantic Ocean.</a:t>
          </a:r>
          <a:endParaRPr lang="en-US" sz="1800" kern="1200"/>
        </a:p>
      </dsp:txBody>
      <dsp:txXfrm>
        <a:off x="0" y="588303"/>
        <a:ext cx="6097554" cy="1672650"/>
      </dsp:txXfrm>
    </dsp:sp>
    <dsp:sp modelId="{6783C900-1718-4C48-91A1-96D2329F34F2}">
      <dsp:nvSpPr>
        <dsp:cNvPr id="0" name=""/>
        <dsp:cNvSpPr/>
      </dsp:nvSpPr>
      <dsp:spPr>
        <a:xfrm>
          <a:off x="304877" y="455463"/>
          <a:ext cx="4268287" cy="265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31" tIns="0" rIns="161331" bIns="0" numCol="1" spcCol="1270" anchor="ctr" anchorCtr="0">
          <a:noAutofit/>
        </a:bodyPr>
        <a:lstStyle/>
        <a:p>
          <a:pPr marL="0" lvl="0" indent="0" algn="l" defTabSz="889000">
            <a:lnSpc>
              <a:spcPct val="90000"/>
            </a:lnSpc>
            <a:spcBef>
              <a:spcPct val="0"/>
            </a:spcBef>
            <a:spcAft>
              <a:spcPct val="35000"/>
            </a:spcAft>
            <a:buNone/>
          </a:pPr>
          <a:r>
            <a:rPr lang="en-US" sz="2000" b="1" kern="1200" dirty="0" err="1"/>
            <a:t>Localisation</a:t>
          </a:r>
          <a:r>
            <a:rPr lang="en-US" sz="2000" b="1" kern="1200" dirty="0"/>
            <a:t> and Population Served</a:t>
          </a:r>
          <a:r>
            <a:rPr lang="en-US" sz="2000" kern="1200" dirty="0"/>
            <a:t>:</a:t>
          </a:r>
        </a:p>
      </dsp:txBody>
      <dsp:txXfrm>
        <a:off x="317846" y="468432"/>
        <a:ext cx="4242349" cy="239742"/>
      </dsp:txXfrm>
    </dsp:sp>
    <dsp:sp modelId="{F3D7E127-0E9E-49EA-A637-ED7982603BC3}">
      <dsp:nvSpPr>
        <dsp:cNvPr id="0" name=""/>
        <dsp:cNvSpPr/>
      </dsp:nvSpPr>
      <dsp:spPr>
        <a:xfrm>
          <a:off x="0" y="2442393"/>
          <a:ext cx="6097554" cy="1757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238" tIns="187452" rIns="473238"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a:t>Healthcare</a:t>
          </a:r>
          <a:endParaRPr lang="en-US" sz="1800" kern="1200"/>
        </a:p>
        <a:p>
          <a:pPr marL="171450" lvl="1" indent="-171450" algn="l" defTabSz="800100">
            <a:lnSpc>
              <a:spcPct val="90000"/>
            </a:lnSpc>
            <a:spcBef>
              <a:spcPct val="0"/>
            </a:spcBef>
            <a:spcAft>
              <a:spcPct val="15000"/>
            </a:spcAft>
            <a:buChar char="•"/>
          </a:pPr>
          <a:r>
            <a:rPr lang="en-US" sz="1800" b="1" kern="1200"/>
            <a:t>Education</a:t>
          </a:r>
          <a:endParaRPr lang="en-US" sz="1800" kern="1200"/>
        </a:p>
        <a:p>
          <a:pPr marL="171450" lvl="1" indent="-171450" algn="l" defTabSz="800100">
            <a:lnSpc>
              <a:spcPct val="90000"/>
            </a:lnSpc>
            <a:spcBef>
              <a:spcPct val="0"/>
            </a:spcBef>
            <a:spcAft>
              <a:spcPct val="15000"/>
            </a:spcAft>
            <a:buChar char="•"/>
          </a:pPr>
          <a:r>
            <a:rPr lang="en-US" sz="1800" b="1" kern="1200"/>
            <a:t>Research</a:t>
          </a:r>
          <a:endParaRPr lang="en-US" sz="1800" kern="1200"/>
        </a:p>
        <a:p>
          <a:pPr marL="171450" lvl="1" indent="-171450" algn="l" defTabSz="800100">
            <a:lnSpc>
              <a:spcPct val="90000"/>
            </a:lnSpc>
            <a:spcBef>
              <a:spcPct val="0"/>
            </a:spcBef>
            <a:spcAft>
              <a:spcPct val="15000"/>
            </a:spcAft>
            <a:buChar char="•"/>
          </a:pPr>
          <a:r>
            <a:rPr lang="en-US" sz="1800" b="1" kern="1200"/>
            <a:t>Public Health</a:t>
          </a:r>
          <a:endParaRPr lang="en-US" sz="1800" kern="1200"/>
        </a:p>
        <a:p>
          <a:pPr marL="171450" lvl="1" indent="-171450" algn="l" defTabSz="800100">
            <a:lnSpc>
              <a:spcPct val="90000"/>
            </a:lnSpc>
            <a:spcBef>
              <a:spcPct val="0"/>
            </a:spcBef>
            <a:spcAft>
              <a:spcPct val="15000"/>
            </a:spcAft>
            <a:buChar char="•"/>
          </a:pPr>
          <a:r>
            <a:rPr lang="en-US" sz="1800" b="1" kern="1200"/>
            <a:t>Core Values</a:t>
          </a:r>
          <a:endParaRPr lang="en-US" sz="1800" kern="1200"/>
        </a:p>
      </dsp:txBody>
      <dsp:txXfrm>
        <a:off x="0" y="2442393"/>
        <a:ext cx="6097554" cy="1757700"/>
      </dsp:txXfrm>
    </dsp:sp>
    <dsp:sp modelId="{53E36071-8C64-4C78-8630-79B004993A59}">
      <dsp:nvSpPr>
        <dsp:cNvPr id="0" name=""/>
        <dsp:cNvSpPr/>
      </dsp:nvSpPr>
      <dsp:spPr>
        <a:xfrm>
          <a:off x="304877" y="2309553"/>
          <a:ext cx="4268287" cy="265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31" tIns="0" rIns="161331" bIns="0" numCol="1" spcCol="1270" anchor="ctr" anchorCtr="0">
          <a:noAutofit/>
        </a:bodyPr>
        <a:lstStyle/>
        <a:p>
          <a:pPr marL="0" lvl="0" indent="0" algn="l" defTabSz="1066800">
            <a:lnSpc>
              <a:spcPct val="90000"/>
            </a:lnSpc>
            <a:spcBef>
              <a:spcPct val="0"/>
            </a:spcBef>
            <a:spcAft>
              <a:spcPct val="35000"/>
            </a:spcAft>
            <a:buNone/>
          </a:pPr>
          <a:r>
            <a:rPr lang="en-US" sz="2400" b="1" kern="1200" dirty="0"/>
            <a:t>Missions and Values</a:t>
          </a:r>
          <a:endParaRPr lang="en-US" sz="2400" kern="1200" dirty="0"/>
        </a:p>
      </dsp:txBody>
      <dsp:txXfrm>
        <a:off x="317846" y="2322522"/>
        <a:ext cx="4242349" cy="239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AE69C-89C8-4CA6-A9C5-9A7E8A23A04C}">
      <dsp:nvSpPr>
        <dsp:cNvPr id="0" name=""/>
        <dsp:cNvSpPr/>
      </dsp:nvSpPr>
      <dsp:spPr>
        <a:xfrm>
          <a:off x="0" y="299898"/>
          <a:ext cx="6097554"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4B82A9-DF8E-40E3-BB60-BFA633D1CE85}">
      <dsp:nvSpPr>
        <dsp:cNvPr id="0" name=""/>
        <dsp:cNvSpPr/>
      </dsp:nvSpPr>
      <dsp:spPr>
        <a:xfrm>
          <a:off x="304877" y="48978"/>
          <a:ext cx="4268287"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31" tIns="0" rIns="161331" bIns="0" numCol="1" spcCol="1270" anchor="ctr" anchorCtr="0">
          <a:noAutofit/>
        </a:bodyPr>
        <a:lstStyle/>
        <a:p>
          <a:pPr marL="0" lvl="0" indent="0" algn="l" defTabSz="755650">
            <a:lnSpc>
              <a:spcPct val="90000"/>
            </a:lnSpc>
            <a:spcBef>
              <a:spcPct val="0"/>
            </a:spcBef>
            <a:spcAft>
              <a:spcPct val="35000"/>
            </a:spcAft>
            <a:buNone/>
          </a:pPr>
          <a:r>
            <a:rPr lang="en-US" sz="1700" b="1" kern="1200" dirty="0"/>
            <a:t>CHU Mohammed VI of Tangier</a:t>
          </a:r>
          <a:endParaRPr lang="en-US" sz="1700" kern="1200" dirty="0"/>
        </a:p>
      </dsp:txBody>
      <dsp:txXfrm>
        <a:off x="329375" y="73476"/>
        <a:ext cx="4219291" cy="452844"/>
      </dsp:txXfrm>
    </dsp:sp>
    <dsp:sp modelId="{BEE4C346-837A-4511-B4F9-2FCAF00693CA}">
      <dsp:nvSpPr>
        <dsp:cNvPr id="0" name=""/>
        <dsp:cNvSpPr/>
      </dsp:nvSpPr>
      <dsp:spPr>
        <a:xfrm>
          <a:off x="0" y="1071018"/>
          <a:ext cx="6097554" cy="963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238" tIns="354076" rIns="473238"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Role: </a:t>
          </a:r>
          <a:r>
            <a:rPr lang="en-US" sz="1700" kern="1200" dirty="0">
              <a:solidFill>
                <a:prstClr val="black">
                  <a:hueOff val="0"/>
                  <a:satOff val="0"/>
                  <a:lumOff val="0"/>
                  <a:alphaOff val="0"/>
                </a:prstClr>
              </a:solidFill>
              <a:latin typeface="Calibri" panose="020F0502020204030204"/>
              <a:ea typeface="+mn-ea"/>
              <a:cs typeface="+mn-cs"/>
            </a:rPr>
            <a:t>Manages and develops hospital information systems and technologies </a:t>
          </a:r>
        </a:p>
      </dsp:txBody>
      <dsp:txXfrm>
        <a:off x="0" y="1071018"/>
        <a:ext cx="6097554" cy="963900"/>
      </dsp:txXfrm>
    </dsp:sp>
    <dsp:sp modelId="{6783C900-1718-4C48-91A1-96D2329F34F2}">
      <dsp:nvSpPr>
        <dsp:cNvPr id="0" name=""/>
        <dsp:cNvSpPr/>
      </dsp:nvSpPr>
      <dsp:spPr>
        <a:xfrm>
          <a:off x="304877" y="820098"/>
          <a:ext cx="4268287"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31" tIns="0" rIns="161331" bIns="0" numCol="1" spcCol="1270" anchor="ctr" anchorCtr="0">
          <a:noAutofit/>
        </a:bodyPr>
        <a:lstStyle/>
        <a:p>
          <a:pPr marL="0" lvl="0" indent="0" algn="l" defTabSz="755650">
            <a:lnSpc>
              <a:spcPct val="90000"/>
            </a:lnSpc>
            <a:spcBef>
              <a:spcPct val="0"/>
            </a:spcBef>
            <a:spcAft>
              <a:spcPct val="35000"/>
            </a:spcAft>
            <a:buNone/>
          </a:pPr>
          <a:r>
            <a:rPr lang="en-US" sz="1700" b="1" kern="1200" dirty="0"/>
            <a:t>IT Department</a:t>
          </a:r>
          <a:endParaRPr lang="en-US" sz="1700" kern="1200" dirty="0"/>
        </a:p>
      </dsp:txBody>
      <dsp:txXfrm>
        <a:off x="329375" y="844596"/>
        <a:ext cx="4219291" cy="452844"/>
      </dsp:txXfrm>
    </dsp:sp>
    <dsp:sp modelId="{F3D7E127-0E9E-49EA-A637-ED7982603BC3}">
      <dsp:nvSpPr>
        <dsp:cNvPr id="0" name=""/>
        <dsp:cNvSpPr/>
      </dsp:nvSpPr>
      <dsp:spPr>
        <a:xfrm>
          <a:off x="0" y="2377638"/>
          <a:ext cx="6097554" cy="182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238" tIns="354076" rIns="47323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Managing Technological Infrastructure</a:t>
          </a:r>
        </a:p>
        <a:p>
          <a:pPr marL="171450" lvl="1" indent="-171450" algn="l" defTabSz="755650">
            <a:lnSpc>
              <a:spcPct val="90000"/>
            </a:lnSpc>
            <a:spcBef>
              <a:spcPct val="0"/>
            </a:spcBef>
            <a:spcAft>
              <a:spcPct val="15000"/>
            </a:spcAft>
            <a:buChar char="•"/>
          </a:pPr>
          <a:r>
            <a:rPr lang="en-US" sz="1700" kern="1200" dirty="0"/>
            <a:t>Developing and maintaining Infrastructure</a:t>
          </a:r>
        </a:p>
        <a:p>
          <a:pPr marL="171450" lvl="1" indent="-171450" algn="l" defTabSz="755650">
            <a:lnSpc>
              <a:spcPct val="90000"/>
            </a:lnSpc>
            <a:spcBef>
              <a:spcPct val="0"/>
            </a:spcBef>
            <a:spcAft>
              <a:spcPct val="15000"/>
            </a:spcAft>
            <a:buChar char="•"/>
          </a:pPr>
          <a:r>
            <a:rPr lang="en-US" sz="1700" kern="1200" dirty="0"/>
            <a:t>Providing Technical support</a:t>
          </a:r>
        </a:p>
        <a:p>
          <a:pPr marL="171450" lvl="1" indent="-171450" algn="l" defTabSz="755650">
            <a:lnSpc>
              <a:spcPct val="90000"/>
            </a:lnSpc>
            <a:spcBef>
              <a:spcPct val="0"/>
            </a:spcBef>
            <a:spcAft>
              <a:spcPct val="15000"/>
            </a:spcAft>
            <a:buChar char="•"/>
          </a:pPr>
          <a:r>
            <a:rPr lang="en-US" sz="1700" kern="1200" dirty="0"/>
            <a:t>Ensuring data security</a:t>
          </a:r>
        </a:p>
        <a:p>
          <a:pPr marL="171450" lvl="1" indent="-171450" algn="l" defTabSz="755650">
            <a:lnSpc>
              <a:spcPct val="90000"/>
            </a:lnSpc>
            <a:spcBef>
              <a:spcPct val="0"/>
            </a:spcBef>
            <a:spcAft>
              <a:spcPct val="15000"/>
            </a:spcAft>
            <a:buChar char="•"/>
          </a:pPr>
          <a:r>
            <a:rPr lang="en-US" sz="1700" kern="1200" dirty="0"/>
            <a:t>Overseeing technological projects</a:t>
          </a:r>
        </a:p>
      </dsp:txBody>
      <dsp:txXfrm>
        <a:off x="0" y="2377638"/>
        <a:ext cx="6097554" cy="1820700"/>
      </dsp:txXfrm>
    </dsp:sp>
    <dsp:sp modelId="{53E36071-8C64-4C78-8630-79B004993A59}">
      <dsp:nvSpPr>
        <dsp:cNvPr id="0" name=""/>
        <dsp:cNvSpPr/>
      </dsp:nvSpPr>
      <dsp:spPr>
        <a:xfrm>
          <a:off x="304877" y="2126718"/>
          <a:ext cx="4268287"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31" tIns="0" rIns="161331" bIns="0" numCol="1" spcCol="1270" anchor="ctr" anchorCtr="0">
          <a:noAutofit/>
        </a:bodyPr>
        <a:lstStyle/>
        <a:p>
          <a:pPr marL="0" lvl="0" indent="0" algn="l" defTabSz="755650">
            <a:lnSpc>
              <a:spcPct val="90000"/>
            </a:lnSpc>
            <a:spcBef>
              <a:spcPct val="0"/>
            </a:spcBef>
            <a:spcAft>
              <a:spcPct val="35000"/>
            </a:spcAft>
            <a:buNone/>
          </a:pPr>
          <a:r>
            <a:rPr lang="en-US" sz="1700" b="1" kern="1200" dirty="0"/>
            <a:t>Responsibilities:</a:t>
          </a:r>
          <a:endParaRPr lang="en-US" sz="1700" kern="1200" dirty="0"/>
        </a:p>
      </dsp:txBody>
      <dsp:txXfrm>
        <a:off x="329375" y="2151216"/>
        <a:ext cx="4219291"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FCA33-0919-4EF4-85AB-1BD2EC1F145B}">
      <dsp:nvSpPr>
        <dsp:cNvPr id="0" name=""/>
        <dsp:cNvSpPr/>
      </dsp:nvSpPr>
      <dsp:spPr>
        <a:xfrm>
          <a:off x="2946729" y="1734480"/>
          <a:ext cx="2204600" cy="1907068"/>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CRISP-DM</a:t>
          </a:r>
        </a:p>
      </dsp:txBody>
      <dsp:txXfrm>
        <a:off x="3312062" y="2050508"/>
        <a:ext cx="1473934" cy="1275012"/>
      </dsp:txXfrm>
    </dsp:sp>
    <dsp:sp modelId="{A92EBE8A-E42D-4A3D-A89A-2DF010B59A56}">
      <dsp:nvSpPr>
        <dsp:cNvPr id="0" name=""/>
        <dsp:cNvSpPr/>
      </dsp:nvSpPr>
      <dsp:spPr>
        <a:xfrm>
          <a:off x="4327233" y="822077"/>
          <a:ext cx="831789" cy="71669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413B58-04E0-42AA-96D1-F9512F3157E8}">
      <dsp:nvSpPr>
        <dsp:cNvPr id="0" name=""/>
        <dsp:cNvSpPr/>
      </dsp:nvSpPr>
      <dsp:spPr>
        <a:xfrm>
          <a:off x="3149805" y="0"/>
          <a:ext cx="1806654" cy="1562968"/>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Business Understanding</a:t>
          </a:r>
          <a:endParaRPr lang="en-US" sz="1200" kern="1200" dirty="0"/>
        </a:p>
        <a:p>
          <a:pPr marL="114300" lvl="1" indent="-114300" algn="ctr" defTabSz="533400">
            <a:lnSpc>
              <a:spcPct val="90000"/>
            </a:lnSpc>
            <a:spcBef>
              <a:spcPct val="0"/>
            </a:spcBef>
            <a:spcAft>
              <a:spcPct val="15000"/>
            </a:spcAft>
            <a:buFont typeface="+mj-lt"/>
            <a:buAutoNum type="arabicPeriod"/>
          </a:pPr>
          <a:r>
            <a:rPr lang="en-US" sz="1200" kern="1200"/>
            <a:t>Define project objectives and requirements.</a:t>
          </a:r>
        </a:p>
      </dsp:txBody>
      <dsp:txXfrm>
        <a:off x="3449206" y="259017"/>
        <a:ext cx="1207852" cy="1044934"/>
      </dsp:txXfrm>
    </dsp:sp>
    <dsp:sp modelId="{ACDDF9FE-7847-4C00-8EA3-635D7D059A2F}">
      <dsp:nvSpPr>
        <dsp:cNvPr id="0" name=""/>
        <dsp:cNvSpPr/>
      </dsp:nvSpPr>
      <dsp:spPr>
        <a:xfrm>
          <a:off x="5297996" y="2161917"/>
          <a:ext cx="831789" cy="71669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6D9362-EDCA-4703-94C3-585B6FE89C29}">
      <dsp:nvSpPr>
        <dsp:cNvPr id="0" name=""/>
        <dsp:cNvSpPr/>
      </dsp:nvSpPr>
      <dsp:spPr>
        <a:xfrm>
          <a:off x="4806717" y="961330"/>
          <a:ext cx="1806654" cy="1562968"/>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a:t>Data Understanding</a:t>
          </a:r>
          <a:endParaRPr lang="en-US" sz="1200" kern="1200"/>
        </a:p>
        <a:p>
          <a:pPr marL="114300" lvl="1" indent="-114300" algn="ctr" defTabSz="533400">
            <a:lnSpc>
              <a:spcPct val="90000"/>
            </a:lnSpc>
            <a:spcBef>
              <a:spcPct val="0"/>
            </a:spcBef>
            <a:spcAft>
              <a:spcPct val="15000"/>
            </a:spcAft>
            <a:buFont typeface="+mj-lt"/>
            <a:buAutoNum type="arabicPeriod"/>
          </a:pPr>
          <a:r>
            <a:rPr lang="en-US" sz="1200" kern="1200" dirty="0"/>
            <a:t>Collect and familiarize with initial data.</a:t>
          </a:r>
        </a:p>
        <a:p>
          <a:pPr marL="114300" lvl="1" indent="-114300" algn="ctr" defTabSz="533400">
            <a:lnSpc>
              <a:spcPct val="90000"/>
            </a:lnSpc>
            <a:spcBef>
              <a:spcPct val="0"/>
            </a:spcBef>
            <a:spcAft>
              <a:spcPct val="15000"/>
            </a:spcAft>
            <a:buFont typeface="+mj-lt"/>
            <a:buAutoNum type="arabicPeriod"/>
          </a:pPr>
          <a:r>
            <a:rPr lang="en-US" sz="1200" kern="1200" dirty="0"/>
            <a:t>Identify data quality issues.</a:t>
          </a:r>
        </a:p>
      </dsp:txBody>
      <dsp:txXfrm>
        <a:off x="5106118" y="1220347"/>
        <a:ext cx="1207852" cy="1044934"/>
      </dsp:txXfrm>
    </dsp:sp>
    <dsp:sp modelId="{2E18D479-013D-4085-AD6D-F9A1A30B4F62}">
      <dsp:nvSpPr>
        <dsp:cNvPr id="0" name=""/>
        <dsp:cNvSpPr/>
      </dsp:nvSpPr>
      <dsp:spPr>
        <a:xfrm>
          <a:off x="4623641" y="3674346"/>
          <a:ext cx="831789" cy="71669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C16CDC-F644-4C9E-BC8E-8968173F0A2F}">
      <dsp:nvSpPr>
        <dsp:cNvPr id="0" name=""/>
        <dsp:cNvSpPr/>
      </dsp:nvSpPr>
      <dsp:spPr>
        <a:xfrm>
          <a:off x="4806717" y="2851194"/>
          <a:ext cx="1806654" cy="1562968"/>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a:t>Data Preparation</a:t>
          </a:r>
          <a:endParaRPr lang="en-US" sz="1200" kern="1200"/>
        </a:p>
        <a:p>
          <a:pPr marL="114300" lvl="1" indent="-114300" algn="ctr" defTabSz="533400">
            <a:lnSpc>
              <a:spcPct val="90000"/>
            </a:lnSpc>
            <a:spcBef>
              <a:spcPct val="0"/>
            </a:spcBef>
            <a:spcAft>
              <a:spcPct val="15000"/>
            </a:spcAft>
            <a:buFont typeface="+mj-lt"/>
            <a:buAutoNum type="arabicPeriod"/>
          </a:pPr>
          <a:r>
            <a:rPr lang="en-US" sz="1200" kern="1200" dirty="0"/>
            <a:t>Clean and transform raw data for modeling.</a:t>
          </a:r>
        </a:p>
      </dsp:txBody>
      <dsp:txXfrm>
        <a:off x="5106118" y="3110211"/>
        <a:ext cx="1207852" cy="1044934"/>
      </dsp:txXfrm>
    </dsp:sp>
    <dsp:sp modelId="{F9DAE4B4-ABA4-44DA-8772-27F3F2458FCE}">
      <dsp:nvSpPr>
        <dsp:cNvPr id="0" name=""/>
        <dsp:cNvSpPr/>
      </dsp:nvSpPr>
      <dsp:spPr>
        <a:xfrm>
          <a:off x="2950832" y="3831342"/>
          <a:ext cx="831789" cy="71669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F642D-ED2C-4542-9CF5-5103DD12CB69}">
      <dsp:nvSpPr>
        <dsp:cNvPr id="0" name=""/>
        <dsp:cNvSpPr/>
      </dsp:nvSpPr>
      <dsp:spPr>
        <a:xfrm>
          <a:off x="3149805" y="3813599"/>
          <a:ext cx="1806654" cy="1562968"/>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Modeling</a:t>
          </a:r>
          <a:endParaRPr lang="en-US" sz="1200" kern="1200" dirty="0"/>
        </a:p>
        <a:p>
          <a:pPr marL="114300" lvl="1" indent="-114300" algn="ctr" defTabSz="533400">
            <a:lnSpc>
              <a:spcPct val="90000"/>
            </a:lnSpc>
            <a:spcBef>
              <a:spcPct val="0"/>
            </a:spcBef>
            <a:spcAft>
              <a:spcPct val="15000"/>
            </a:spcAft>
            <a:buFont typeface="+mj-lt"/>
            <a:buAutoNum type="arabicPeriod"/>
          </a:pPr>
          <a:r>
            <a:rPr lang="en-US" sz="1200" kern="1200"/>
            <a:t>Select and apply various algorithms.</a:t>
          </a:r>
        </a:p>
        <a:p>
          <a:pPr marL="114300" lvl="1" indent="-114300" algn="ctr" defTabSz="533400">
            <a:lnSpc>
              <a:spcPct val="90000"/>
            </a:lnSpc>
            <a:spcBef>
              <a:spcPct val="0"/>
            </a:spcBef>
            <a:spcAft>
              <a:spcPct val="15000"/>
            </a:spcAft>
            <a:buFont typeface="+mj-lt"/>
            <a:buAutoNum type="arabicPeriod"/>
          </a:pPr>
          <a:r>
            <a:rPr lang="en-US" sz="1200" kern="1200"/>
            <a:t>Fine-tune models for optimal performance.</a:t>
          </a:r>
        </a:p>
      </dsp:txBody>
      <dsp:txXfrm>
        <a:off x="3449206" y="4072616"/>
        <a:ext cx="1207852" cy="1044934"/>
      </dsp:txXfrm>
    </dsp:sp>
    <dsp:sp modelId="{1965AD39-67BB-45A5-B6DA-C25737FF15A7}">
      <dsp:nvSpPr>
        <dsp:cNvPr id="0" name=""/>
        <dsp:cNvSpPr/>
      </dsp:nvSpPr>
      <dsp:spPr>
        <a:xfrm>
          <a:off x="1964172" y="2492039"/>
          <a:ext cx="831789" cy="71669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FBC73-1F8F-4F2D-A42A-73EB6E5035DD}">
      <dsp:nvSpPr>
        <dsp:cNvPr id="0" name=""/>
        <dsp:cNvSpPr/>
      </dsp:nvSpPr>
      <dsp:spPr>
        <a:xfrm>
          <a:off x="1485201" y="2852269"/>
          <a:ext cx="1806654" cy="1562968"/>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a:t>Evaluation</a:t>
          </a:r>
          <a:endParaRPr lang="en-US" sz="1200" kern="1200"/>
        </a:p>
        <a:p>
          <a:pPr marL="114300" lvl="1" indent="-114300" algn="ctr" defTabSz="533400">
            <a:lnSpc>
              <a:spcPct val="90000"/>
            </a:lnSpc>
            <a:spcBef>
              <a:spcPct val="0"/>
            </a:spcBef>
            <a:spcAft>
              <a:spcPct val="15000"/>
            </a:spcAft>
            <a:buFont typeface="+mj-lt"/>
            <a:buAutoNum type="arabicPeriod"/>
          </a:pPr>
          <a:r>
            <a:rPr lang="en-US" sz="1200" kern="1200"/>
            <a:t>Assess model performance using predefined metrics.</a:t>
          </a:r>
        </a:p>
      </dsp:txBody>
      <dsp:txXfrm>
        <a:off x="1784602" y="3111286"/>
        <a:ext cx="1207852" cy="1044934"/>
      </dsp:txXfrm>
    </dsp:sp>
    <dsp:sp modelId="{755F467D-65F1-4ACA-8851-A969F62ADE15}">
      <dsp:nvSpPr>
        <dsp:cNvPr id="0" name=""/>
        <dsp:cNvSpPr/>
      </dsp:nvSpPr>
      <dsp:spPr>
        <a:xfrm>
          <a:off x="1485201" y="959179"/>
          <a:ext cx="1806654" cy="1562968"/>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Deployment</a:t>
          </a:r>
          <a:endParaRPr lang="en-US" sz="1200" kern="1200" dirty="0"/>
        </a:p>
        <a:p>
          <a:pPr marL="114300" lvl="1" indent="-114300" algn="ctr" defTabSz="533400">
            <a:lnSpc>
              <a:spcPct val="90000"/>
            </a:lnSpc>
            <a:spcBef>
              <a:spcPct val="0"/>
            </a:spcBef>
            <a:spcAft>
              <a:spcPct val="15000"/>
            </a:spcAft>
            <a:buFont typeface="+mj-lt"/>
            <a:buAutoNum type="arabicPeriod"/>
          </a:pPr>
          <a:r>
            <a:rPr lang="en-US" sz="1200" kern="1200"/>
            <a:t>Develop user-friendly interfaces for practical application.</a:t>
          </a:r>
        </a:p>
      </dsp:txBody>
      <dsp:txXfrm>
        <a:off x="1784602" y="1218196"/>
        <a:ext cx="1207852" cy="10449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2A6E2-05EC-4EEB-9D44-E717309D4DF7}">
      <dsp:nvSpPr>
        <dsp:cNvPr id="0" name=""/>
        <dsp:cNvSpPr/>
      </dsp:nvSpPr>
      <dsp:spPr>
        <a:xfrm>
          <a:off x="0" y="0"/>
          <a:ext cx="105223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4C2C5-CEF3-4264-BDD4-8F809A9A7919}">
      <dsp:nvSpPr>
        <dsp:cNvPr id="0" name=""/>
        <dsp:cNvSpPr/>
      </dsp:nvSpPr>
      <dsp:spPr>
        <a:xfrm>
          <a:off x="0" y="0"/>
          <a:ext cx="10522374" cy="461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Key Achievements:</a:t>
          </a:r>
          <a:endParaRPr lang="en-US" sz="2800" kern="1200"/>
        </a:p>
      </dsp:txBody>
      <dsp:txXfrm>
        <a:off x="0" y="0"/>
        <a:ext cx="10522374" cy="461664"/>
      </dsp:txXfrm>
    </dsp:sp>
    <dsp:sp modelId="{09A4D82A-9A28-44B9-B531-A72F02AA65B3}">
      <dsp:nvSpPr>
        <dsp:cNvPr id="0" name=""/>
        <dsp:cNvSpPr/>
      </dsp:nvSpPr>
      <dsp:spPr>
        <a:xfrm>
          <a:off x="0" y="461664"/>
          <a:ext cx="105223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7B9341-7C24-4233-9BA0-B60617BD9A23}">
      <dsp:nvSpPr>
        <dsp:cNvPr id="0" name=""/>
        <dsp:cNvSpPr/>
      </dsp:nvSpPr>
      <dsp:spPr>
        <a:xfrm>
          <a:off x="0" y="461664"/>
          <a:ext cx="10522374" cy="461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Improved diagnostic accuracy.</a:t>
          </a:r>
        </a:p>
      </dsp:txBody>
      <dsp:txXfrm>
        <a:off x="0" y="461664"/>
        <a:ext cx="10522374" cy="461664"/>
      </dsp:txXfrm>
    </dsp:sp>
    <dsp:sp modelId="{7CA46022-103A-4470-9812-632E5E7B10F5}">
      <dsp:nvSpPr>
        <dsp:cNvPr id="0" name=""/>
        <dsp:cNvSpPr/>
      </dsp:nvSpPr>
      <dsp:spPr>
        <a:xfrm>
          <a:off x="0" y="923329"/>
          <a:ext cx="105223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FD30F2-F668-4FFB-A7D5-89AAD6A461C1}">
      <dsp:nvSpPr>
        <dsp:cNvPr id="0" name=""/>
        <dsp:cNvSpPr/>
      </dsp:nvSpPr>
      <dsp:spPr>
        <a:xfrm>
          <a:off x="0" y="923329"/>
          <a:ext cx="10522374" cy="461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Effective segmentation using advanced AI models.</a:t>
          </a:r>
        </a:p>
      </dsp:txBody>
      <dsp:txXfrm>
        <a:off x="0" y="923329"/>
        <a:ext cx="10522374" cy="461664"/>
      </dsp:txXfrm>
    </dsp:sp>
    <dsp:sp modelId="{BDA8C17F-64D4-4183-86B2-A3122DAF3B30}">
      <dsp:nvSpPr>
        <dsp:cNvPr id="0" name=""/>
        <dsp:cNvSpPr/>
      </dsp:nvSpPr>
      <dsp:spPr>
        <a:xfrm>
          <a:off x="0" y="1384994"/>
          <a:ext cx="105223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A2C140-958F-4B22-BCD3-8DDBA2B18837}">
      <dsp:nvSpPr>
        <dsp:cNvPr id="0" name=""/>
        <dsp:cNvSpPr/>
      </dsp:nvSpPr>
      <dsp:spPr>
        <a:xfrm>
          <a:off x="0" y="1384994"/>
          <a:ext cx="10522374" cy="461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Developed a user-friendly interface presented at a national congress.</a:t>
          </a:r>
        </a:p>
      </dsp:txBody>
      <dsp:txXfrm>
        <a:off x="0" y="1384994"/>
        <a:ext cx="10522374" cy="461664"/>
      </dsp:txXfrm>
    </dsp:sp>
    <dsp:sp modelId="{9A1F9E4E-DD9A-492B-B986-CD36C683F6C4}">
      <dsp:nvSpPr>
        <dsp:cNvPr id="0" name=""/>
        <dsp:cNvSpPr/>
      </dsp:nvSpPr>
      <dsp:spPr>
        <a:xfrm>
          <a:off x="0" y="1846659"/>
          <a:ext cx="105223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7E9FA5-7478-4CC9-8353-18A0543FABCB}">
      <dsp:nvSpPr>
        <dsp:cNvPr id="0" name=""/>
        <dsp:cNvSpPr/>
      </dsp:nvSpPr>
      <dsp:spPr>
        <a:xfrm>
          <a:off x="0" y="1846659"/>
          <a:ext cx="10522374" cy="461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Future Work:</a:t>
          </a:r>
          <a:endParaRPr lang="en-US" sz="2800" kern="1200" dirty="0"/>
        </a:p>
      </dsp:txBody>
      <dsp:txXfrm>
        <a:off x="0" y="1846659"/>
        <a:ext cx="10522374" cy="461664"/>
      </dsp:txXfrm>
    </dsp:sp>
    <dsp:sp modelId="{D4DA94A7-5534-4624-BE75-3448400DB835}">
      <dsp:nvSpPr>
        <dsp:cNvPr id="0" name=""/>
        <dsp:cNvSpPr/>
      </dsp:nvSpPr>
      <dsp:spPr>
        <a:xfrm>
          <a:off x="0" y="2308324"/>
          <a:ext cx="105223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885CFF-10DE-454F-BB93-E169CB6725CF}">
      <dsp:nvSpPr>
        <dsp:cNvPr id="0" name=""/>
        <dsp:cNvSpPr/>
      </dsp:nvSpPr>
      <dsp:spPr>
        <a:xfrm>
          <a:off x="0" y="2308324"/>
          <a:ext cx="10522374" cy="461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Apply models to endoscopic videos.</a:t>
          </a:r>
        </a:p>
      </dsp:txBody>
      <dsp:txXfrm>
        <a:off x="0" y="2308324"/>
        <a:ext cx="10522374" cy="461664"/>
      </dsp:txXfrm>
    </dsp:sp>
    <dsp:sp modelId="{0BE9BCCC-CAC3-48CC-922F-AF039A134726}">
      <dsp:nvSpPr>
        <dsp:cNvPr id="0" name=""/>
        <dsp:cNvSpPr/>
      </dsp:nvSpPr>
      <dsp:spPr>
        <a:xfrm>
          <a:off x="0" y="2769989"/>
          <a:ext cx="105223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E870AD-5988-4A10-A883-D2EBE18A4D56}">
      <dsp:nvSpPr>
        <dsp:cNvPr id="0" name=""/>
        <dsp:cNvSpPr/>
      </dsp:nvSpPr>
      <dsp:spPr>
        <a:xfrm>
          <a:off x="0" y="2769989"/>
          <a:ext cx="10522374" cy="461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Full clinical deployment and integration.</a:t>
          </a:r>
        </a:p>
      </dsp:txBody>
      <dsp:txXfrm>
        <a:off x="0" y="2769989"/>
        <a:ext cx="10522374" cy="461664"/>
      </dsp:txXfrm>
    </dsp:sp>
    <dsp:sp modelId="{5A690CB9-D536-45E7-A04A-E6A258BE0992}">
      <dsp:nvSpPr>
        <dsp:cNvPr id="0" name=""/>
        <dsp:cNvSpPr/>
      </dsp:nvSpPr>
      <dsp:spPr>
        <a:xfrm>
          <a:off x="0" y="3231654"/>
          <a:ext cx="105223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C6184D-97A6-498E-A0E1-DAF7FF07C09B}">
      <dsp:nvSpPr>
        <dsp:cNvPr id="0" name=""/>
        <dsp:cNvSpPr/>
      </dsp:nvSpPr>
      <dsp:spPr>
        <a:xfrm>
          <a:off x="0" y="3231654"/>
          <a:ext cx="10522374" cy="461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Explore other medical imaging modalities.</a:t>
          </a:r>
        </a:p>
      </dsp:txBody>
      <dsp:txXfrm>
        <a:off x="0" y="3231654"/>
        <a:ext cx="10522374" cy="4616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13:41:27.320"/>
    </inkml:context>
    <inkml:brush xml:id="br0">
      <inkml:brushProperty name="width" value="0.035" units="cm"/>
      <inkml:brushProperty name="height" value="0.035" units="cm"/>
      <inkml:brushProperty name="color" value="#FFFFFF"/>
    </inkml:brush>
  </inkml:definitions>
  <inkml:trace contextRef="#ctx0" brushRef="#br0">540 636 24575,'-5'1'0,"1"1"0,0 0 0,0-1 0,0 2 0,0-1 0,0 0 0,1 1 0,-1-1 0,1 1 0,-7 6 0,-3 3 0,-26 18 0,7-4 0,-1-1 0,-1-2 0,-1-1 0,-1-2 0,-51 22 0,66-35 0,-2 0 0,1 2 0,0 0 0,1 1 0,-23 14 0,20-14 0,19-13 0,11-10 0,9-7 0,1 0 0,1 1 0,1 1 0,1 0 0,0 2 0,1 0 0,0 1 0,30-15 0,174-124 0,-56 35 0,19-8 0,247-148 0,-382 247 0,36-17 0,-86 44 0,-1 0 0,1 1 0,0-1 0,0 0 0,0 1 0,0-1 0,1 1 0,-1 0 0,0-1 0,0 1 0,0 0 0,0 1 0,0-1 0,0 0 0,0 0 0,3 2 0,-4-2 0,0 1 0,-1-1 0,1 1 0,0 0 0,0 0 0,-1-1 0,1 1 0,0 0 0,-1 0 0,1 0 0,-1 0 0,1 0 0,-1 0 0,1-1 0,-1 1 0,0 0 0,1 1 0,-1-1 0,0 0 0,0 0 0,0 0 0,0 0 0,0 0 0,0 0 0,0 0 0,0 0 0,0 0 0,-1 0 0,1 0 0,0 0 0,-1 0 0,0 1 0,-5 13 0,0-1 0,-1-1 0,-1 1 0,0-1 0,-1 0 0,-1-1 0,-15 17 0,8-10 0,-255 265 0,-21-25 0,-25 25 0,147-123 0,157-154 0,11-15 0,12-20 0,30-32 0,2 1 0,58-62 0,-64 79 0,52-58 0,4 4 0,198-159 0,-278 246 0,66-47 0,-68 51 0,-1 0 0,1 1 0,0 0 0,0 0 0,0 1 0,1 0 0,12-2 0,-20 5 0,-1 0 0,1-1 0,-1 1 0,1 0 0,-1 0 0,1 0 0,-1 0 0,1 0 0,-1 0 0,1 1 0,-1-1 0,1 0 0,-1 1 0,0-1 0,1 1 0,-1 0 0,0-1 0,1 1 0,-1 0 0,0 0 0,0 0 0,1 0 0,-1 0 0,0 0 0,0 0 0,1 1 0,-1 1 0,0 0 0,0 0 0,0-1 0,0 1 0,-1 0 0,1 0 0,-1 0 0,0 0 0,0-1 0,0 1 0,0 0 0,-1 5 0,-2 8 0,-1 1 0,-1-1 0,-10 24 0,6-20 0,-1 0 0,-1-1 0,0-1 0,-17 21 0,-63 66 0,36-44 0,-170 173 0,225-233 0,-1 0 0,1-1 0,-1 1 0,1 0 0,-1 0 0,0-1 0,1 1 0,-1 0 0,0-1 0,0 1 0,1-1 0,-1 1 0,0-1 0,0 0 0,0 1 0,0-1 0,1 0 0,-1 1 0,0-1 0,0 0 0,0 0 0,-2 0 0,7-18 0,22-37 0,-24 53 0,32-56 0,3 0 0,3 3 0,62-68 0,157-135 0,-240 241 0,137-121 0,-115 104 0,84-51 0,-118 81 0,0 0 0,0 0 0,1 1 0,0 0 0,-1 1 0,1-1 0,10 0 0,-17 3 0,1-1 0,-1 1 0,1 0 0,0 0 0,-1 0 0,1 0 0,0 0 0,-1 1 0,1-1 0,-1 0 0,1 1 0,-1-1 0,1 1 0,-1 0 0,1 0 0,-1-1 0,1 1 0,-1 0 0,0 0 0,0 0 0,1 0 0,-1 0 0,0 1 0,0-1 0,0 0 0,0 0 0,0 1 0,0-1 0,-1 1 0,1-1 0,0 0 0,-1 1 0,1 0 0,-1-1 0,1 1 0,-1-1 0,0 1 0,0 0 0,0-1 0,0 3 0,0 4 0,0 1 0,-1-1 0,0 0 0,-1-1 0,0 1 0,0 0 0,-1 0 0,1-1 0,-2 1 0,-6 12 0,-9 10 0,-23 31 0,29-44 0,-3 5-682,-26 26-1,17-24-6143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13:41:27.320"/>
    </inkml:context>
    <inkml:brush xml:id="br0">
      <inkml:brushProperty name="width" value="0.035" units="cm"/>
      <inkml:brushProperty name="height" value="0.035" units="cm"/>
      <inkml:brushProperty name="color" value="#FFFFFF"/>
    </inkml:brush>
  </inkml:definitions>
  <inkml:trace contextRef="#ctx0" brushRef="#br0">540 636 24575,'-5'1'0,"1"1"0,0 0 0,0-1 0,0 2 0,0-1 0,0 0 0,1 1 0,-1-1 0,1 1 0,-7 6 0,-3 3 0,-26 18 0,7-4 0,-1-1 0,-1-2 0,-1-1 0,-1-2 0,-51 22 0,66-35 0,-2 0 0,1 2 0,0 0 0,1 1 0,-23 14 0,20-14 0,19-13 0,11-10 0,9-7 0,1 0 0,1 1 0,1 1 0,1 0 0,0 2 0,1 0 0,0 1 0,30-15 0,174-124 0,-56 35 0,19-8 0,247-148 0,-382 247 0,36-17 0,-86 44 0,-1 0 0,1 1 0,0-1 0,0 0 0,0 1 0,0-1 0,1 1 0,-1 0 0,0-1 0,0 1 0,0 0 0,0 1 0,0-1 0,0 0 0,0 0 0,3 2 0,-4-2 0,0 1 0,-1-1 0,1 1 0,0 0 0,0 0 0,-1-1 0,1 1 0,0 0 0,-1 0 0,1 0 0,-1 0 0,1 0 0,-1 0 0,1-1 0,-1 1 0,0 0 0,1 1 0,-1-1 0,0 0 0,0 0 0,0 0 0,0 0 0,0 0 0,0 0 0,0 0 0,0 0 0,0 0 0,-1 0 0,1 0 0,0 0 0,-1 0 0,0 1 0,-5 13 0,0-1 0,-1-1 0,-1 1 0,0-1 0,-1 0 0,-1-1 0,-15 17 0,8-10 0,-255 265 0,-21-25 0,-25 25 0,147-123 0,157-154 0,11-15 0,12-20 0,30-32 0,2 1 0,58-62 0,-64 79 0,52-58 0,4 4 0,198-159 0,-278 246 0,66-47 0,-68 51 0,-1 0 0,1 1 0,0 0 0,0 0 0,0 1 0,1 0 0,12-2 0,-20 5 0,-1 0 0,1-1 0,-1 1 0,1 0 0,-1 0 0,1 0 0,-1 0 0,1 0 0,-1 0 0,1 1 0,-1-1 0,1 0 0,-1 1 0,0-1 0,1 1 0,-1 0 0,0-1 0,1 1 0,-1 0 0,0 0 0,0 0 0,1 0 0,-1 0 0,0 0 0,0 0 0,1 1 0,-1 1 0,0 0 0,0 0 0,0-1 0,0 1 0,-1 0 0,1 0 0,-1 0 0,0 0 0,0-1 0,0 1 0,0 0 0,-1 5 0,-2 8 0,-1 1 0,-1-1 0,-10 24 0,6-20 0,-1 0 0,-1-1 0,0-1 0,-17 21 0,-63 66 0,36-44 0,-170 173 0,225-233 0,-1 0 0,1-1 0,-1 1 0,1 0 0,-1 0 0,0-1 0,1 1 0,-1 0 0,0-1 0,0 1 0,1-1 0,-1 1 0,0-1 0,0 0 0,0 1 0,0-1 0,1 0 0,-1 1 0,0-1 0,0 0 0,0 0 0,-2 0 0,7-18 0,22-37 0,-24 53 0,32-56 0,3 0 0,3 3 0,62-68 0,157-135 0,-240 241 0,137-121 0,-115 104 0,84-51 0,-118 81 0,0 0 0,0 0 0,1 1 0,0 0 0,-1 1 0,1-1 0,10 0 0,-17 3 0,1-1 0,-1 1 0,1 0 0,0 0 0,-1 0 0,1 0 0,0 0 0,-1 1 0,1-1 0,-1 0 0,1 1 0,-1-1 0,1 1 0,-1 0 0,1 0 0,-1-1 0,1 1 0,-1 0 0,0 0 0,0 0 0,1 0 0,-1 0 0,0 1 0,0-1 0,0 0 0,0 0 0,0 1 0,0-1 0,-1 1 0,1-1 0,0 0 0,-1 1 0,1 0 0,-1-1 0,1 1 0,-1-1 0,0 1 0,0 0 0,0-1 0,0 3 0,0 4 0,0 1 0,-1-1 0,0 0 0,-1-1 0,0 1 0,0 0 0,-1 0 0,1-1 0,-2 1 0,-6 12 0,-9 10 0,-23 31 0,29-44 0,-3 5-682,-26 26-1,17-24-6143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C0F5E6-47F6-47D6-960C-244DD4700020}" type="datetimeFigureOut">
              <a:rPr lang="en-US" smtClean="0"/>
              <a:t>7/2/2024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B5E8D-13D3-4D6F-A6E5-752E20C82523}" type="slidenum">
              <a:rPr lang="en-US" smtClean="0"/>
              <a:t>‹#›</a:t>
            </a:fld>
            <a:endParaRPr lang="en-US"/>
          </a:p>
        </p:txBody>
      </p:sp>
    </p:spTree>
    <p:extLst>
      <p:ext uri="{BB962C8B-B14F-4D97-AF65-F5344CB8AC3E}">
        <p14:creationId xmlns:p14="http://schemas.microsoft.com/office/powerpoint/2010/main" val="42004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E511804-02B6-4EE7-A4A8-F06EA459B792}" type="slidenum">
              <a:rPr lang="fr-FR" smtClean="0"/>
              <a:t>1</a:t>
            </a:fld>
            <a:endParaRPr lang="fr-FR" dirty="0"/>
          </a:p>
        </p:txBody>
      </p:sp>
    </p:spTree>
    <p:extLst>
      <p:ext uri="{BB962C8B-B14F-4D97-AF65-F5344CB8AC3E}">
        <p14:creationId xmlns:p14="http://schemas.microsoft.com/office/powerpoint/2010/main" val="2101973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the model evaluation metrics. For the classification models, we used several key metrics including accuracy, precision, recall, and F1-score.</a:t>
            </a:r>
          </a:p>
          <a:p>
            <a:endParaRPr lang="en-US" dirty="0"/>
          </a:p>
          <a:p>
            <a:r>
              <a:rPr lang="en-US" dirty="0"/>
              <a:t>For segmentation models, we focused on the Dice Coefficient, which measures the overlap between predicted and actual segmentation, and the Jaccard Index, which measures the similarity between predicted and actual segmentation. We also considered the loss value using categorical cross-entropy and binary cross-entropy loss function.</a:t>
            </a:r>
          </a:p>
          <a:p>
            <a:endParaRPr lang="en-US" dirty="0"/>
          </a:p>
          <a:p>
            <a:r>
              <a:rPr lang="en-US" dirty="0"/>
              <a:t>Benchmarking was conducted on the same test set for consistency, and we compared using classification accuracy, confusion matrix, and segmentation metrics, demonstrating improvements over baseline and advanced techniques</a:t>
            </a:r>
          </a:p>
        </p:txBody>
      </p:sp>
      <p:sp>
        <p:nvSpPr>
          <p:cNvPr id="4" name="Slide Number Placeholder 3"/>
          <p:cNvSpPr>
            <a:spLocks noGrp="1"/>
          </p:cNvSpPr>
          <p:nvPr>
            <p:ph type="sldNum" sz="quarter" idx="5"/>
          </p:nvPr>
        </p:nvSpPr>
        <p:spPr/>
        <p:txBody>
          <a:bodyPr/>
          <a:lstStyle/>
          <a:p>
            <a:fld id="{800B5E8D-13D3-4D6F-A6E5-752E20C82523}" type="slidenum">
              <a:rPr lang="en-US" smtClean="0"/>
              <a:t>13</a:t>
            </a:fld>
            <a:endParaRPr lang="en-US"/>
          </a:p>
        </p:txBody>
      </p:sp>
    </p:spTree>
    <p:extLst>
      <p:ext uri="{BB962C8B-B14F-4D97-AF65-F5344CB8AC3E}">
        <p14:creationId xmlns:p14="http://schemas.microsoft.com/office/powerpoint/2010/main" val="172174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realization and deployment of our models, we focused on model saving and preparation. We exported the models using model-saving functionalities to ensure portability and ease of integration. We also developed a user-friendly interface using </a:t>
            </a:r>
            <a:r>
              <a:rPr lang="en-US" dirty="0" err="1"/>
              <a:t>Gradio</a:t>
            </a:r>
            <a:r>
              <a:rPr lang="en-US" dirty="0"/>
              <a:t>. This web application was presented at the National Endoscopy Congress, allowing clinicians to easily interact with and benefit from our models.</a:t>
            </a:r>
          </a:p>
        </p:txBody>
      </p:sp>
      <p:sp>
        <p:nvSpPr>
          <p:cNvPr id="4" name="Slide Number Placeholder 3"/>
          <p:cNvSpPr>
            <a:spLocks noGrp="1"/>
          </p:cNvSpPr>
          <p:nvPr>
            <p:ph type="sldNum" sz="quarter" idx="5"/>
          </p:nvPr>
        </p:nvSpPr>
        <p:spPr/>
        <p:txBody>
          <a:bodyPr/>
          <a:lstStyle/>
          <a:p>
            <a:fld id="{800B5E8D-13D3-4D6F-A6E5-752E20C82523}" type="slidenum">
              <a:rPr lang="en-US" smtClean="0"/>
              <a:t>14</a:t>
            </a:fld>
            <a:endParaRPr lang="en-US"/>
          </a:p>
        </p:txBody>
      </p:sp>
    </p:spTree>
    <p:extLst>
      <p:ext uri="{BB962C8B-B14F-4D97-AF65-F5344CB8AC3E}">
        <p14:creationId xmlns:p14="http://schemas.microsoft.com/office/powerpoint/2010/main" val="4055222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key findings showed improved diagnostic accuracy, where the EfficientNetB4 model achieved exceptional accuracy in classifying endoscopic images, significantly improving the detection rates of anomalies such as polyps and esophagitis. The confusion matrix and performance metrics highlight this improvement</a:t>
            </a:r>
          </a:p>
        </p:txBody>
      </p:sp>
      <p:sp>
        <p:nvSpPr>
          <p:cNvPr id="4" name="Slide Number Placeholder 3"/>
          <p:cNvSpPr>
            <a:spLocks noGrp="1"/>
          </p:cNvSpPr>
          <p:nvPr>
            <p:ph type="sldNum" sz="quarter" idx="5"/>
          </p:nvPr>
        </p:nvSpPr>
        <p:spPr/>
        <p:txBody>
          <a:bodyPr/>
          <a:lstStyle/>
          <a:p>
            <a:fld id="{800B5E8D-13D3-4D6F-A6E5-752E20C82523}" type="slidenum">
              <a:rPr lang="en-US" smtClean="0"/>
              <a:t>15</a:t>
            </a:fld>
            <a:endParaRPr lang="en-US"/>
          </a:p>
        </p:txBody>
      </p:sp>
    </p:spTree>
    <p:extLst>
      <p:ext uri="{BB962C8B-B14F-4D97-AF65-F5344CB8AC3E}">
        <p14:creationId xmlns:p14="http://schemas.microsoft.com/office/powerpoint/2010/main" val="135088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segmentation was achieved using DeepLabv3+ with the ResNet50 backbone, providing high-quality segmentation results essential for the precise localization of abnormalities in endoscopic images. Additionally, our models are capable of providing real-time decision support, offering crucial assistance to clinicians during endoscopic procedures by providing real-time analysis and feedback.</a:t>
            </a:r>
          </a:p>
        </p:txBody>
      </p:sp>
      <p:sp>
        <p:nvSpPr>
          <p:cNvPr id="4" name="Slide Number Placeholder 3"/>
          <p:cNvSpPr>
            <a:spLocks noGrp="1"/>
          </p:cNvSpPr>
          <p:nvPr>
            <p:ph type="sldNum" sz="quarter" idx="5"/>
          </p:nvPr>
        </p:nvSpPr>
        <p:spPr/>
        <p:txBody>
          <a:bodyPr/>
          <a:lstStyle/>
          <a:p>
            <a:fld id="{800B5E8D-13D3-4D6F-A6E5-752E20C82523}" type="slidenum">
              <a:rPr lang="en-US" smtClean="0"/>
              <a:t>16</a:t>
            </a:fld>
            <a:endParaRPr lang="en-US"/>
          </a:p>
        </p:txBody>
      </p:sp>
    </p:spTree>
    <p:extLst>
      <p:ext uri="{BB962C8B-B14F-4D97-AF65-F5344CB8AC3E}">
        <p14:creationId xmlns:p14="http://schemas.microsoft.com/office/powerpoint/2010/main" val="2765794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visual demonstrations of our segmentation results. The original images are compared with the ground truth masks and predicted masks, illustrating the effectiveness of our models in accurately identifying and segmenting abnormalities</a:t>
            </a:r>
          </a:p>
        </p:txBody>
      </p:sp>
      <p:sp>
        <p:nvSpPr>
          <p:cNvPr id="4" name="Slide Number Placeholder 3"/>
          <p:cNvSpPr>
            <a:spLocks noGrp="1"/>
          </p:cNvSpPr>
          <p:nvPr>
            <p:ph type="sldNum" sz="quarter" idx="5"/>
          </p:nvPr>
        </p:nvSpPr>
        <p:spPr/>
        <p:txBody>
          <a:bodyPr/>
          <a:lstStyle/>
          <a:p>
            <a:fld id="{800B5E8D-13D3-4D6F-A6E5-752E20C82523}" type="slidenum">
              <a:rPr lang="en-US" smtClean="0"/>
              <a:t>17</a:t>
            </a:fld>
            <a:endParaRPr lang="en-US"/>
          </a:p>
        </p:txBody>
      </p:sp>
    </p:spTree>
    <p:extLst>
      <p:ext uri="{BB962C8B-B14F-4D97-AF65-F5344CB8AC3E}">
        <p14:creationId xmlns:p14="http://schemas.microsoft.com/office/powerpoint/2010/main" val="3592633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developed application interface allows clinicians to upload endoscopic images for classification and analysis. The interface provides detailed predictions and confidence scores, making it an invaluable tool for clinical use</a:t>
            </a:r>
          </a:p>
        </p:txBody>
      </p:sp>
      <p:sp>
        <p:nvSpPr>
          <p:cNvPr id="4" name="Slide Number Placeholder 3"/>
          <p:cNvSpPr>
            <a:spLocks noGrp="1"/>
          </p:cNvSpPr>
          <p:nvPr>
            <p:ph type="sldNum" sz="quarter" idx="5"/>
          </p:nvPr>
        </p:nvSpPr>
        <p:spPr/>
        <p:txBody>
          <a:bodyPr/>
          <a:lstStyle/>
          <a:p>
            <a:fld id="{800B5E8D-13D3-4D6F-A6E5-752E20C82523}" type="slidenum">
              <a:rPr lang="en-US" smtClean="0"/>
              <a:t>18</a:t>
            </a:fld>
            <a:endParaRPr lang="en-US"/>
          </a:p>
        </p:txBody>
      </p:sp>
    </p:spTree>
    <p:extLst>
      <p:ext uri="{BB962C8B-B14F-4D97-AF65-F5344CB8AC3E}">
        <p14:creationId xmlns:p14="http://schemas.microsoft.com/office/powerpoint/2010/main" val="3485364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our project has achieved significant milestones, including improved diagnostic accuracy, effective segmentation using advanced AI models, and the development of a user-friendly interface presented at a national congress. Looking forward, future work will involve applying our models to endoscopic videos, achieving full clinical deployment and integration, and exploring other medical imaging modalities to further enhance diagnostic capabilities.</a:t>
            </a:r>
          </a:p>
        </p:txBody>
      </p:sp>
      <p:sp>
        <p:nvSpPr>
          <p:cNvPr id="4" name="Slide Number Placeholder 3"/>
          <p:cNvSpPr>
            <a:spLocks noGrp="1"/>
          </p:cNvSpPr>
          <p:nvPr>
            <p:ph type="sldNum" sz="quarter" idx="5"/>
          </p:nvPr>
        </p:nvSpPr>
        <p:spPr/>
        <p:txBody>
          <a:bodyPr/>
          <a:lstStyle/>
          <a:p>
            <a:fld id="{800B5E8D-13D3-4D6F-A6E5-752E20C82523}" type="slidenum">
              <a:rPr lang="en-US" smtClean="0"/>
              <a:t>19</a:t>
            </a:fld>
            <a:endParaRPr lang="en-US"/>
          </a:p>
        </p:txBody>
      </p:sp>
    </p:spTree>
    <p:extLst>
      <p:ext uri="{BB962C8B-B14F-4D97-AF65-F5344CB8AC3E}">
        <p14:creationId xmlns:p14="http://schemas.microsoft.com/office/powerpoint/2010/main" val="3627306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open the floor for any questions. Please feel free to ask about the project, methodology, results, or future work. I would also like to take this opportunity to thank my supervisors, collaborators, and supporters who have contributed to the success of this project. Thank you all for your attention</a:t>
            </a:r>
          </a:p>
        </p:txBody>
      </p:sp>
      <p:sp>
        <p:nvSpPr>
          <p:cNvPr id="4" name="Slide Number Placeholder 3"/>
          <p:cNvSpPr>
            <a:spLocks noGrp="1"/>
          </p:cNvSpPr>
          <p:nvPr>
            <p:ph type="sldNum" sz="quarter" idx="5"/>
          </p:nvPr>
        </p:nvSpPr>
        <p:spPr/>
        <p:txBody>
          <a:bodyPr/>
          <a:lstStyle/>
          <a:p>
            <a:fld id="{800B5E8D-13D3-4D6F-A6E5-752E20C82523}" type="slidenum">
              <a:rPr lang="en-US" smtClean="0"/>
              <a:t>20</a:t>
            </a:fld>
            <a:endParaRPr lang="en-US"/>
          </a:p>
        </p:txBody>
      </p:sp>
    </p:spTree>
    <p:extLst>
      <p:ext uri="{BB962C8B-B14F-4D97-AF65-F5344CB8AC3E}">
        <p14:creationId xmlns:p14="http://schemas.microsoft.com/office/powerpoint/2010/main" val="1671750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Finally, I would like to open the floor for any questions. Please feel free to ask about the project, methodology, results, or future work. I would also like to take this opportunity to thank my supervisors, collaborators, and supporters who have contributed to the success of this project. Thank you all for your attention</a:t>
            </a:r>
            <a:endParaRPr lang="fr-FR" dirty="0"/>
          </a:p>
        </p:txBody>
      </p:sp>
      <p:sp>
        <p:nvSpPr>
          <p:cNvPr id="4" name="Espace réservé du numéro de diapositive 3"/>
          <p:cNvSpPr>
            <a:spLocks noGrp="1"/>
          </p:cNvSpPr>
          <p:nvPr>
            <p:ph type="sldNum" sz="quarter" idx="5"/>
          </p:nvPr>
        </p:nvSpPr>
        <p:spPr/>
        <p:txBody>
          <a:bodyPr/>
          <a:lstStyle/>
          <a:p>
            <a:fld id="{3E511804-02B6-4EE7-A4A8-F06EA459B792}" type="slidenum">
              <a:rPr lang="fr-FR" smtClean="0"/>
              <a:t>21</a:t>
            </a:fld>
            <a:endParaRPr lang="fr-FR" dirty="0"/>
          </a:p>
        </p:txBody>
      </p:sp>
    </p:spTree>
    <p:extLst>
      <p:ext uri="{BB962C8B-B14F-4D97-AF65-F5344CB8AC3E}">
        <p14:creationId xmlns:p14="http://schemas.microsoft.com/office/powerpoint/2010/main" val="329068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presentation is to share the findings and advancements from my master's thesis project. Specifically, we focus on using AI and advanced computer vision techniques to improve endoscopic procedure analysis. </a:t>
            </a:r>
          </a:p>
        </p:txBody>
      </p:sp>
      <p:sp>
        <p:nvSpPr>
          <p:cNvPr id="4" name="Slide Number Placeholder 3"/>
          <p:cNvSpPr>
            <a:spLocks noGrp="1"/>
          </p:cNvSpPr>
          <p:nvPr>
            <p:ph type="sldNum" sz="quarter" idx="5"/>
          </p:nvPr>
        </p:nvSpPr>
        <p:spPr/>
        <p:txBody>
          <a:bodyPr/>
          <a:lstStyle/>
          <a:p>
            <a:fld id="{800B5E8D-13D3-4D6F-A6E5-752E20C82523}" type="slidenum">
              <a:rPr lang="en-US" smtClean="0"/>
              <a:t>2</a:t>
            </a:fld>
            <a:endParaRPr lang="en-US"/>
          </a:p>
        </p:txBody>
      </p:sp>
    </p:spTree>
    <p:extLst>
      <p:ext uri="{BB962C8B-B14F-4D97-AF65-F5344CB8AC3E}">
        <p14:creationId xmlns:p14="http://schemas.microsoft.com/office/powerpoint/2010/main" val="168870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overview of the presentation. We'll begin with an introduction, followed by the methodology employed in this study. Then, we'll move on to the results and discussion, and finally, conclude with our key findings and implications.</a:t>
            </a:r>
          </a:p>
        </p:txBody>
      </p:sp>
      <p:sp>
        <p:nvSpPr>
          <p:cNvPr id="4" name="Slide Number Placeholder 3"/>
          <p:cNvSpPr>
            <a:spLocks noGrp="1"/>
          </p:cNvSpPr>
          <p:nvPr>
            <p:ph type="sldNum" sz="quarter" idx="5"/>
          </p:nvPr>
        </p:nvSpPr>
        <p:spPr/>
        <p:txBody>
          <a:bodyPr/>
          <a:lstStyle/>
          <a:p>
            <a:fld id="{800B5E8D-13D3-4D6F-A6E5-752E20C82523}" type="slidenum">
              <a:rPr lang="en-US" smtClean="0"/>
              <a:t>3</a:t>
            </a:fld>
            <a:endParaRPr lang="en-US"/>
          </a:p>
        </p:txBody>
      </p:sp>
    </p:spTree>
    <p:extLst>
      <p:ext uri="{BB962C8B-B14F-4D97-AF65-F5344CB8AC3E}">
        <p14:creationId xmlns:p14="http://schemas.microsoft.com/office/powerpoint/2010/main" val="830737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B5E8D-13D3-4D6F-A6E5-752E20C82523}" type="slidenum">
              <a:rPr lang="en-US" smtClean="0"/>
              <a:t>4</a:t>
            </a:fld>
            <a:endParaRPr lang="en-US"/>
          </a:p>
        </p:txBody>
      </p:sp>
    </p:spTree>
    <p:extLst>
      <p:ext uri="{BB962C8B-B14F-4D97-AF65-F5344CB8AC3E}">
        <p14:creationId xmlns:p14="http://schemas.microsoft.com/office/powerpoint/2010/main" val="367290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Endoscopic procedures often miss anomalies due to the complex nature of the video footage and high variability in anatomical structures.</a:t>
            </a:r>
          </a:p>
          <a:p>
            <a:endParaRPr lang="en-US" dirty="0"/>
          </a:p>
          <a:p>
            <a:r>
              <a:rPr lang="en-US" sz="1800" dirty="0">
                <a:effectLst/>
                <a:latin typeface="Calibri" panose="020F0502020204030204" pitchFamily="34" charset="0"/>
              </a:rPr>
              <a:t>There is a critical need for robust, automated solutions to assist clinicians in detecting anomalies more accurately and efficiently. </a:t>
            </a:r>
          </a:p>
          <a:p>
            <a:endParaRPr lang="en-US" sz="1800" dirty="0">
              <a:effectLst/>
              <a:latin typeface="Calibri" panose="020F0502020204030204" pitchFamily="34" charset="0"/>
            </a:endParaRPr>
          </a:p>
          <a:p>
            <a:r>
              <a:rPr lang="en-US" sz="1800" dirty="0">
                <a:effectLst/>
                <a:latin typeface="Calibri" panose="020F0502020204030204" pitchFamily="34" charset="0"/>
              </a:rPr>
              <a:t>Therefore, our objective is to develop AI models that enhance endoscopic video analysis, improving diagnostic accuracy and providing reliable support for medical professionals.</a:t>
            </a:r>
            <a:endParaRPr lang="en-US" dirty="0"/>
          </a:p>
        </p:txBody>
      </p:sp>
      <p:sp>
        <p:nvSpPr>
          <p:cNvPr id="4" name="Slide Number Placeholder 3"/>
          <p:cNvSpPr>
            <a:spLocks noGrp="1"/>
          </p:cNvSpPr>
          <p:nvPr>
            <p:ph type="sldNum" sz="quarter" idx="5"/>
          </p:nvPr>
        </p:nvSpPr>
        <p:spPr/>
        <p:txBody>
          <a:bodyPr/>
          <a:lstStyle/>
          <a:p>
            <a:fld id="{800B5E8D-13D3-4D6F-A6E5-752E20C82523}" type="slidenum">
              <a:rPr lang="en-US" smtClean="0"/>
              <a:t>6</a:t>
            </a:fld>
            <a:endParaRPr lang="en-US"/>
          </a:p>
        </p:txBody>
      </p:sp>
    </p:spTree>
    <p:extLst>
      <p:ext uri="{BB962C8B-B14F-4D97-AF65-F5344CB8AC3E}">
        <p14:creationId xmlns:p14="http://schemas.microsoft.com/office/powerpoint/2010/main" val="1110582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data collection, we collaborated with clinical partners and utilized online repositories. The data annotation processes were conducted by medical professionals to ensure accuracy and reliability.</a:t>
            </a:r>
          </a:p>
          <a:p>
            <a:endParaRPr lang="en-US" dirty="0"/>
          </a:p>
        </p:txBody>
      </p:sp>
      <p:sp>
        <p:nvSpPr>
          <p:cNvPr id="4" name="Slide Number Placeholder 3"/>
          <p:cNvSpPr>
            <a:spLocks noGrp="1"/>
          </p:cNvSpPr>
          <p:nvPr>
            <p:ph type="sldNum" sz="quarter" idx="5"/>
          </p:nvPr>
        </p:nvSpPr>
        <p:spPr/>
        <p:txBody>
          <a:bodyPr/>
          <a:lstStyle/>
          <a:p>
            <a:fld id="{800B5E8D-13D3-4D6F-A6E5-752E20C82523}" type="slidenum">
              <a:rPr lang="en-US" smtClean="0"/>
              <a:t>9</a:t>
            </a:fld>
            <a:endParaRPr lang="en-US"/>
          </a:p>
        </p:txBody>
      </p:sp>
    </p:spTree>
    <p:extLst>
      <p:ext uri="{BB962C8B-B14F-4D97-AF65-F5344CB8AC3E}">
        <p14:creationId xmlns:p14="http://schemas.microsoft.com/office/powerpoint/2010/main" val="607977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Data preprocessing involved several essential techniques to enhance the quality and usability of our data for model training:</a:t>
            </a:r>
            <a:endParaRPr lang="en-US" dirty="0"/>
          </a:p>
          <a:p>
            <a:r>
              <a:rPr lang="en-US" dirty="0"/>
              <a:t>By doing so, it enhances the visibility of features and details in the images, making them more suitable for analysis.</a:t>
            </a:r>
          </a:p>
          <a:p>
            <a:r>
              <a:rPr lang="en-US" dirty="0"/>
              <a:t>Involves transforming pixel values into a binary format. This process simplifies the image by converting it into a binary mask where each pixel is either a ‘1</a:t>
            </a:r>
          </a:p>
          <a:p>
            <a:endParaRPr lang="en-US" dirty="0"/>
          </a:p>
          <a:p>
            <a:r>
              <a:rPr lang="en-US" dirty="0"/>
              <a:t>This technique increases the diversity of the training dataset by applying various transformations to the images. These transformations can include rotations, shifts, flips, zooms, and other modifications that create new variations of the existing images. </a:t>
            </a:r>
          </a:p>
        </p:txBody>
      </p:sp>
      <p:sp>
        <p:nvSpPr>
          <p:cNvPr id="4" name="Slide Number Placeholder 3"/>
          <p:cNvSpPr>
            <a:spLocks noGrp="1"/>
          </p:cNvSpPr>
          <p:nvPr>
            <p:ph type="sldNum" sz="quarter" idx="5"/>
          </p:nvPr>
        </p:nvSpPr>
        <p:spPr/>
        <p:txBody>
          <a:bodyPr/>
          <a:lstStyle/>
          <a:p>
            <a:fld id="{800B5E8D-13D3-4D6F-A6E5-752E20C82523}" type="slidenum">
              <a:rPr lang="en-US" smtClean="0"/>
              <a:t>10</a:t>
            </a:fld>
            <a:endParaRPr lang="en-US"/>
          </a:p>
        </p:txBody>
      </p:sp>
    </p:spTree>
    <p:extLst>
      <p:ext uri="{BB962C8B-B14F-4D97-AF65-F5344CB8AC3E}">
        <p14:creationId xmlns:p14="http://schemas.microsoft.com/office/powerpoint/2010/main" val="2627391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two classification models: EfficientNetB2 and EfficientNetB4. EfficientNetB2 is a lightweight model designed for efficient and effective classification, while EfficientNetB4 offers superior performance for endoscopic image classification, utilizing advanced architecture and training techniques.</a:t>
            </a:r>
          </a:p>
        </p:txBody>
      </p:sp>
      <p:sp>
        <p:nvSpPr>
          <p:cNvPr id="4" name="Slide Number Placeholder 3"/>
          <p:cNvSpPr>
            <a:spLocks noGrp="1"/>
          </p:cNvSpPr>
          <p:nvPr>
            <p:ph type="sldNum" sz="quarter" idx="5"/>
          </p:nvPr>
        </p:nvSpPr>
        <p:spPr/>
        <p:txBody>
          <a:bodyPr/>
          <a:lstStyle/>
          <a:p>
            <a:fld id="{800B5E8D-13D3-4D6F-A6E5-752E20C82523}" type="slidenum">
              <a:rPr lang="en-US" smtClean="0"/>
              <a:t>11</a:t>
            </a:fld>
            <a:endParaRPr lang="en-US"/>
          </a:p>
        </p:txBody>
      </p:sp>
    </p:spTree>
    <p:extLst>
      <p:ext uri="{BB962C8B-B14F-4D97-AF65-F5344CB8AC3E}">
        <p14:creationId xmlns:p14="http://schemas.microsoft.com/office/powerpoint/2010/main" val="2087471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segmentation, we employed models such as DeepLabv3+ with a ResNet50 backbone, Transformer-Based Segmentation Models, and </a:t>
            </a:r>
            <a:r>
              <a:rPr lang="en-US" dirty="0" err="1"/>
              <a:t>UNet</a:t>
            </a:r>
            <a:r>
              <a:rPr lang="en-US" dirty="0"/>
              <a:t>-Based Segmentation Models. These models capture multi-scale contextual information, long-range dependencies, and precise localization and segmentation.</a:t>
            </a:r>
          </a:p>
        </p:txBody>
      </p:sp>
      <p:sp>
        <p:nvSpPr>
          <p:cNvPr id="4" name="Slide Number Placeholder 3"/>
          <p:cNvSpPr>
            <a:spLocks noGrp="1"/>
          </p:cNvSpPr>
          <p:nvPr>
            <p:ph type="sldNum" sz="quarter" idx="5"/>
          </p:nvPr>
        </p:nvSpPr>
        <p:spPr/>
        <p:txBody>
          <a:bodyPr/>
          <a:lstStyle/>
          <a:p>
            <a:fld id="{800B5E8D-13D3-4D6F-A6E5-752E20C82523}" type="slidenum">
              <a:rPr lang="en-US" smtClean="0"/>
              <a:t>12</a:t>
            </a:fld>
            <a:endParaRPr lang="en-US"/>
          </a:p>
        </p:txBody>
      </p:sp>
    </p:spTree>
    <p:extLst>
      <p:ext uri="{BB962C8B-B14F-4D97-AF65-F5344CB8AC3E}">
        <p14:creationId xmlns:p14="http://schemas.microsoft.com/office/powerpoint/2010/main" val="3274123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927C0-8014-40E9-8CAA-E4966451CFA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E3DB4DE4-0CB4-4AF9-AE6B-A5781C7E47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EA091AEF-6905-4C6E-8628-7B4E03A617FC}"/>
              </a:ext>
            </a:extLst>
          </p:cNvPr>
          <p:cNvSpPr>
            <a:spLocks noGrp="1"/>
          </p:cNvSpPr>
          <p:nvPr>
            <p:ph type="dt" sz="half" idx="10"/>
          </p:nvPr>
        </p:nvSpPr>
        <p:spPr/>
        <p:txBody>
          <a:bodyPr/>
          <a:lstStyle/>
          <a:p>
            <a:fld id="{1C9F9DB8-8F02-49AF-81B1-B5BEA92A931E}" type="datetimeFigureOut">
              <a:rPr lang="en-US" smtClean="0"/>
              <a:t>7/2/2024</a:t>
            </a:fld>
            <a:endParaRPr lang="en-US"/>
          </a:p>
        </p:txBody>
      </p:sp>
      <p:sp>
        <p:nvSpPr>
          <p:cNvPr id="5" name="Espace réservé du pied de page 4">
            <a:extLst>
              <a:ext uri="{FF2B5EF4-FFF2-40B4-BE49-F238E27FC236}">
                <a16:creationId xmlns:a16="http://schemas.microsoft.com/office/drawing/2014/main" id="{7B761C2F-E93A-4A84-B2CE-BE8BE94F857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F36C48CA-54B0-4350-BA0C-F6572A8ECB2C}"/>
              </a:ext>
            </a:extLst>
          </p:cNvPr>
          <p:cNvSpPr>
            <a:spLocks noGrp="1"/>
          </p:cNvSpPr>
          <p:nvPr>
            <p:ph type="sldNum" sz="quarter" idx="12"/>
          </p:nvPr>
        </p:nvSpPr>
        <p:spPr/>
        <p:txBody>
          <a:bodyPr/>
          <a:lstStyle/>
          <a:p>
            <a:fld id="{51D19415-6F18-45FE-B895-75DDA1951174}" type="slidenum">
              <a:rPr lang="en-US" smtClean="0"/>
              <a:t>‹#›</a:t>
            </a:fld>
            <a:endParaRPr lang="en-US"/>
          </a:p>
        </p:txBody>
      </p:sp>
    </p:spTree>
    <p:extLst>
      <p:ext uri="{BB962C8B-B14F-4D97-AF65-F5344CB8AC3E}">
        <p14:creationId xmlns:p14="http://schemas.microsoft.com/office/powerpoint/2010/main" val="261386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E5065C-C440-45FB-89EC-8A2F712728AA}"/>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981018F2-C210-4C07-B2C3-1E75746348C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4FD1BCB-3677-4EF2-93A6-3E68DDCE208E}"/>
              </a:ext>
            </a:extLst>
          </p:cNvPr>
          <p:cNvSpPr>
            <a:spLocks noGrp="1"/>
          </p:cNvSpPr>
          <p:nvPr>
            <p:ph type="dt" sz="half" idx="10"/>
          </p:nvPr>
        </p:nvSpPr>
        <p:spPr/>
        <p:txBody>
          <a:bodyPr/>
          <a:lstStyle/>
          <a:p>
            <a:fld id="{1C9F9DB8-8F02-49AF-81B1-B5BEA92A931E}" type="datetimeFigureOut">
              <a:rPr lang="en-US" smtClean="0"/>
              <a:t>7/2/2024</a:t>
            </a:fld>
            <a:endParaRPr lang="en-US"/>
          </a:p>
        </p:txBody>
      </p:sp>
      <p:sp>
        <p:nvSpPr>
          <p:cNvPr id="5" name="Espace réservé du pied de page 4">
            <a:extLst>
              <a:ext uri="{FF2B5EF4-FFF2-40B4-BE49-F238E27FC236}">
                <a16:creationId xmlns:a16="http://schemas.microsoft.com/office/drawing/2014/main" id="{6DE17543-3065-4388-BEBA-83759DC0224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68DDB66-48A6-4750-9129-FA7349780BAA}"/>
              </a:ext>
            </a:extLst>
          </p:cNvPr>
          <p:cNvSpPr>
            <a:spLocks noGrp="1"/>
          </p:cNvSpPr>
          <p:nvPr>
            <p:ph type="sldNum" sz="quarter" idx="12"/>
          </p:nvPr>
        </p:nvSpPr>
        <p:spPr/>
        <p:txBody>
          <a:bodyPr/>
          <a:lstStyle/>
          <a:p>
            <a:fld id="{51D19415-6F18-45FE-B895-75DDA1951174}" type="slidenum">
              <a:rPr lang="en-US" smtClean="0"/>
              <a:t>‹#›</a:t>
            </a:fld>
            <a:endParaRPr lang="en-US"/>
          </a:p>
        </p:txBody>
      </p:sp>
    </p:spTree>
    <p:extLst>
      <p:ext uri="{BB962C8B-B14F-4D97-AF65-F5344CB8AC3E}">
        <p14:creationId xmlns:p14="http://schemas.microsoft.com/office/powerpoint/2010/main" val="2584836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E4192ED-85F9-4753-A8F9-F2CAF5317A7B}"/>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9927B40-7E45-471A-A054-92CA1789CCA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67DE10B-2B4F-47FD-805A-6CBBCE00C5CE}"/>
              </a:ext>
            </a:extLst>
          </p:cNvPr>
          <p:cNvSpPr>
            <a:spLocks noGrp="1"/>
          </p:cNvSpPr>
          <p:nvPr>
            <p:ph type="dt" sz="half" idx="10"/>
          </p:nvPr>
        </p:nvSpPr>
        <p:spPr/>
        <p:txBody>
          <a:bodyPr/>
          <a:lstStyle/>
          <a:p>
            <a:fld id="{1C9F9DB8-8F02-49AF-81B1-B5BEA92A931E}" type="datetimeFigureOut">
              <a:rPr lang="en-US" smtClean="0"/>
              <a:t>7/2/2024</a:t>
            </a:fld>
            <a:endParaRPr lang="en-US"/>
          </a:p>
        </p:txBody>
      </p:sp>
      <p:sp>
        <p:nvSpPr>
          <p:cNvPr id="5" name="Espace réservé du pied de page 4">
            <a:extLst>
              <a:ext uri="{FF2B5EF4-FFF2-40B4-BE49-F238E27FC236}">
                <a16:creationId xmlns:a16="http://schemas.microsoft.com/office/drawing/2014/main" id="{9ACA10D0-2A1C-45D5-86C0-5637B41DFF45}"/>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5BCE7D2-15A9-44D2-B4B9-3D76B6FC4D70}"/>
              </a:ext>
            </a:extLst>
          </p:cNvPr>
          <p:cNvSpPr>
            <a:spLocks noGrp="1"/>
          </p:cNvSpPr>
          <p:nvPr>
            <p:ph type="sldNum" sz="quarter" idx="12"/>
          </p:nvPr>
        </p:nvSpPr>
        <p:spPr/>
        <p:txBody>
          <a:bodyPr/>
          <a:lstStyle/>
          <a:p>
            <a:fld id="{51D19415-6F18-45FE-B895-75DDA1951174}" type="slidenum">
              <a:rPr lang="en-US" smtClean="0"/>
              <a:t>‹#›</a:t>
            </a:fld>
            <a:endParaRPr lang="en-US"/>
          </a:p>
        </p:txBody>
      </p:sp>
    </p:spTree>
    <p:extLst>
      <p:ext uri="{BB962C8B-B14F-4D97-AF65-F5344CB8AC3E}">
        <p14:creationId xmlns:p14="http://schemas.microsoft.com/office/powerpoint/2010/main" val="2984719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3CB2DC-CCC7-402F-B30D-FAB68D7E770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0E6172D4-54BE-44E2-A31D-97568483598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E162836-8D64-414B-99B6-A050D2429D40}"/>
              </a:ext>
            </a:extLst>
          </p:cNvPr>
          <p:cNvSpPr>
            <a:spLocks noGrp="1"/>
          </p:cNvSpPr>
          <p:nvPr>
            <p:ph type="dt" sz="half" idx="10"/>
          </p:nvPr>
        </p:nvSpPr>
        <p:spPr/>
        <p:txBody>
          <a:bodyPr/>
          <a:lstStyle/>
          <a:p>
            <a:fld id="{1C9F9DB8-8F02-49AF-81B1-B5BEA92A931E}" type="datetimeFigureOut">
              <a:rPr lang="en-US" smtClean="0"/>
              <a:t>7/2/2024</a:t>
            </a:fld>
            <a:endParaRPr lang="en-US"/>
          </a:p>
        </p:txBody>
      </p:sp>
      <p:sp>
        <p:nvSpPr>
          <p:cNvPr id="5" name="Espace réservé du pied de page 4">
            <a:extLst>
              <a:ext uri="{FF2B5EF4-FFF2-40B4-BE49-F238E27FC236}">
                <a16:creationId xmlns:a16="http://schemas.microsoft.com/office/drawing/2014/main" id="{9562690C-A70D-4485-BD16-66A57C76082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F627A6DD-C231-4E29-B559-AB16CC712D65}"/>
              </a:ext>
            </a:extLst>
          </p:cNvPr>
          <p:cNvSpPr>
            <a:spLocks noGrp="1"/>
          </p:cNvSpPr>
          <p:nvPr>
            <p:ph type="sldNum" sz="quarter" idx="12"/>
          </p:nvPr>
        </p:nvSpPr>
        <p:spPr/>
        <p:txBody>
          <a:bodyPr/>
          <a:lstStyle/>
          <a:p>
            <a:fld id="{51D19415-6F18-45FE-B895-75DDA1951174}" type="slidenum">
              <a:rPr lang="en-US" smtClean="0"/>
              <a:t>‹#›</a:t>
            </a:fld>
            <a:endParaRPr lang="en-US"/>
          </a:p>
        </p:txBody>
      </p:sp>
    </p:spTree>
    <p:extLst>
      <p:ext uri="{BB962C8B-B14F-4D97-AF65-F5344CB8AC3E}">
        <p14:creationId xmlns:p14="http://schemas.microsoft.com/office/powerpoint/2010/main" val="4006659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1CF6-E1AD-4FB3-A929-E12F004083E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57EEA81D-5BF4-48AB-9BFF-AB0FB24C7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E09D9E7-49C1-4155-B751-8A8DB7890C00}"/>
              </a:ext>
            </a:extLst>
          </p:cNvPr>
          <p:cNvSpPr>
            <a:spLocks noGrp="1"/>
          </p:cNvSpPr>
          <p:nvPr>
            <p:ph type="dt" sz="half" idx="10"/>
          </p:nvPr>
        </p:nvSpPr>
        <p:spPr/>
        <p:txBody>
          <a:bodyPr/>
          <a:lstStyle/>
          <a:p>
            <a:fld id="{1C9F9DB8-8F02-49AF-81B1-B5BEA92A931E}" type="datetimeFigureOut">
              <a:rPr lang="en-US" smtClean="0"/>
              <a:t>7/2/2024</a:t>
            </a:fld>
            <a:endParaRPr lang="en-US"/>
          </a:p>
        </p:txBody>
      </p:sp>
      <p:sp>
        <p:nvSpPr>
          <p:cNvPr id="5" name="Espace réservé du pied de page 4">
            <a:extLst>
              <a:ext uri="{FF2B5EF4-FFF2-40B4-BE49-F238E27FC236}">
                <a16:creationId xmlns:a16="http://schemas.microsoft.com/office/drawing/2014/main" id="{C9937A3C-8F9A-4249-AEDA-1645A69CABF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7DD4B5C4-3FFE-467A-8F33-BDBE34E05A38}"/>
              </a:ext>
            </a:extLst>
          </p:cNvPr>
          <p:cNvSpPr>
            <a:spLocks noGrp="1"/>
          </p:cNvSpPr>
          <p:nvPr>
            <p:ph type="sldNum" sz="quarter" idx="12"/>
          </p:nvPr>
        </p:nvSpPr>
        <p:spPr/>
        <p:txBody>
          <a:bodyPr/>
          <a:lstStyle/>
          <a:p>
            <a:fld id="{51D19415-6F18-45FE-B895-75DDA1951174}" type="slidenum">
              <a:rPr lang="en-US" smtClean="0"/>
              <a:t>‹#›</a:t>
            </a:fld>
            <a:endParaRPr lang="en-US"/>
          </a:p>
        </p:txBody>
      </p:sp>
    </p:spTree>
    <p:extLst>
      <p:ext uri="{BB962C8B-B14F-4D97-AF65-F5344CB8AC3E}">
        <p14:creationId xmlns:p14="http://schemas.microsoft.com/office/powerpoint/2010/main" val="868217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7405C-ACE2-4223-9FE4-8309ABF4914F}"/>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B6C93FF3-0472-41C1-8B8B-ED24F102342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0DA87681-8283-4E8E-B3C1-A37CC6AB71E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4E45B162-5FF7-4540-A88C-5656EEBD1016}"/>
              </a:ext>
            </a:extLst>
          </p:cNvPr>
          <p:cNvSpPr>
            <a:spLocks noGrp="1"/>
          </p:cNvSpPr>
          <p:nvPr>
            <p:ph type="dt" sz="half" idx="10"/>
          </p:nvPr>
        </p:nvSpPr>
        <p:spPr/>
        <p:txBody>
          <a:bodyPr/>
          <a:lstStyle/>
          <a:p>
            <a:fld id="{1C9F9DB8-8F02-49AF-81B1-B5BEA92A931E}" type="datetimeFigureOut">
              <a:rPr lang="en-US" smtClean="0"/>
              <a:t>7/2/2024</a:t>
            </a:fld>
            <a:endParaRPr lang="en-US"/>
          </a:p>
        </p:txBody>
      </p:sp>
      <p:sp>
        <p:nvSpPr>
          <p:cNvPr id="6" name="Espace réservé du pied de page 5">
            <a:extLst>
              <a:ext uri="{FF2B5EF4-FFF2-40B4-BE49-F238E27FC236}">
                <a16:creationId xmlns:a16="http://schemas.microsoft.com/office/drawing/2014/main" id="{933F1334-539B-4696-95AF-A61D8B94C615}"/>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17DC83D0-464D-46CA-A8B4-1E43635BB20F}"/>
              </a:ext>
            </a:extLst>
          </p:cNvPr>
          <p:cNvSpPr>
            <a:spLocks noGrp="1"/>
          </p:cNvSpPr>
          <p:nvPr>
            <p:ph type="sldNum" sz="quarter" idx="12"/>
          </p:nvPr>
        </p:nvSpPr>
        <p:spPr/>
        <p:txBody>
          <a:bodyPr/>
          <a:lstStyle/>
          <a:p>
            <a:fld id="{51D19415-6F18-45FE-B895-75DDA1951174}" type="slidenum">
              <a:rPr lang="en-US" smtClean="0"/>
              <a:t>‹#›</a:t>
            </a:fld>
            <a:endParaRPr lang="en-US"/>
          </a:p>
        </p:txBody>
      </p:sp>
    </p:spTree>
    <p:extLst>
      <p:ext uri="{BB962C8B-B14F-4D97-AF65-F5344CB8AC3E}">
        <p14:creationId xmlns:p14="http://schemas.microsoft.com/office/powerpoint/2010/main" val="4033567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0E8F43-57F1-405D-A194-8C465149A04F}"/>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1F799493-0D8C-4F6A-965D-569B5BA33B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507353B-9A25-4015-90B2-64671C32B20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58A44841-48FE-40AE-AF37-6DDD3D056B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F2C4A81-2F64-4624-99AE-5D59EEED2A8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0CF611F1-DCFA-4414-8837-263F8D176580}"/>
              </a:ext>
            </a:extLst>
          </p:cNvPr>
          <p:cNvSpPr>
            <a:spLocks noGrp="1"/>
          </p:cNvSpPr>
          <p:nvPr>
            <p:ph type="dt" sz="half" idx="10"/>
          </p:nvPr>
        </p:nvSpPr>
        <p:spPr/>
        <p:txBody>
          <a:bodyPr/>
          <a:lstStyle/>
          <a:p>
            <a:fld id="{1C9F9DB8-8F02-49AF-81B1-B5BEA92A931E}" type="datetimeFigureOut">
              <a:rPr lang="en-US" smtClean="0"/>
              <a:t>7/2/2024</a:t>
            </a:fld>
            <a:endParaRPr lang="en-US"/>
          </a:p>
        </p:txBody>
      </p:sp>
      <p:sp>
        <p:nvSpPr>
          <p:cNvPr id="8" name="Espace réservé du pied de page 7">
            <a:extLst>
              <a:ext uri="{FF2B5EF4-FFF2-40B4-BE49-F238E27FC236}">
                <a16:creationId xmlns:a16="http://schemas.microsoft.com/office/drawing/2014/main" id="{63C257DB-39EA-46FA-8A00-99646A9E338A}"/>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0444DB00-124C-45FB-819A-1772783B84AC}"/>
              </a:ext>
            </a:extLst>
          </p:cNvPr>
          <p:cNvSpPr>
            <a:spLocks noGrp="1"/>
          </p:cNvSpPr>
          <p:nvPr>
            <p:ph type="sldNum" sz="quarter" idx="12"/>
          </p:nvPr>
        </p:nvSpPr>
        <p:spPr/>
        <p:txBody>
          <a:bodyPr/>
          <a:lstStyle/>
          <a:p>
            <a:fld id="{51D19415-6F18-45FE-B895-75DDA1951174}" type="slidenum">
              <a:rPr lang="en-US" smtClean="0"/>
              <a:t>‹#›</a:t>
            </a:fld>
            <a:endParaRPr lang="en-US"/>
          </a:p>
        </p:txBody>
      </p:sp>
    </p:spTree>
    <p:extLst>
      <p:ext uri="{BB962C8B-B14F-4D97-AF65-F5344CB8AC3E}">
        <p14:creationId xmlns:p14="http://schemas.microsoft.com/office/powerpoint/2010/main" val="281949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1A34E0-1211-4060-8818-118C4F3EC781}"/>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F6802A11-2FD1-4CFC-BC63-170CBFDB6EFE}"/>
              </a:ext>
            </a:extLst>
          </p:cNvPr>
          <p:cNvSpPr>
            <a:spLocks noGrp="1"/>
          </p:cNvSpPr>
          <p:nvPr>
            <p:ph type="dt" sz="half" idx="10"/>
          </p:nvPr>
        </p:nvSpPr>
        <p:spPr/>
        <p:txBody>
          <a:bodyPr/>
          <a:lstStyle/>
          <a:p>
            <a:fld id="{1C9F9DB8-8F02-49AF-81B1-B5BEA92A931E}" type="datetimeFigureOut">
              <a:rPr lang="en-US" smtClean="0"/>
              <a:t>7/2/2024</a:t>
            </a:fld>
            <a:endParaRPr lang="en-US"/>
          </a:p>
        </p:txBody>
      </p:sp>
      <p:sp>
        <p:nvSpPr>
          <p:cNvPr id="4" name="Espace réservé du pied de page 3">
            <a:extLst>
              <a:ext uri="{FF2B5EF4-FFF2-40B4-BE49-F238E27FC236}">
                <a16:creationId xmlns:a16="http://schemas.microsoft.com/office/drawing/2014/main" id="{631D7014-A42E-4F40-A13E-345C1D1D1516}"/>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F110109E-45E8-4D80-BAA4-571727455497}"/>
              </a:ext>
            </a:extLst>
          </p:cNvPr>
          <p:cNvSpPr>
            <a:spLocks noGrp="1"/>
          </p:cNvSpPr>
          <p:nvPr>
            <p:ph type="sldNum" sz="quarter" idx="12"/>
          </p:nvPr>
        </p:nvSpPr>
        <p:spPr/>
        <p:txBody>
          <a:bodyPr/>
          <a:lstStyle/>
          <a:p>
            <a:fld id="{51D19415-6F18-45FE-B895-75DDA1951174}" type="slidenum">
              <a:rPr lang="en-US" smtClean="0"/>
              <a:t>‹#›</a:t>
            </a:fld>
            <a:endParaRPr lang="en-US"/>
          </a:p>
        </p:txBody>
      </p:sp>
    </p:spTree>
    <p:extLst>
      <p:ext uri="{BB962C8B-B14F-4D97-AF65-F5344CB8AC3E}">
        <p14:creationId xmlns:p14="http://schemas.microsoft.com/office/powerpoint/2010/main" val="338135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5E6B726-D68B-4F7F-80A4-E3D2676F54C2}"/>
              </a:ext>
            </a:extLst>
          </p:cNvPr>
          <p:cNvSpPr>
            <a:spLocks noGrp="1"/>
          </p:cNvSpPr>
          <p:nvPr>
            <p:ph type="dt" sz="half" idx="10"/>
          </p:nvPr>
        </p:nvSpPr>
        <p:spPr/>
        <p:txBody>
          <a:bodyPr/>
          <a:lstStyle/>
          <a:p>
            <a:fld id="{1C9F9DB8-8F02-49AF-81B1-B5BEA92A931E}" type="datetimeFigureOut">
              <a:rPr lang="en-US" smtClean="0"/>
              <a:t>7/2/2024</a:t>
            </a:fld>
            <a:endParaRPr lang="en-US"/>
          </a:p>
        </p:txBody>
      </p:sp>
      <p:sp>
        <p:nvSpPr>
          <p:cNvPr id="3" name="Espace réservé du pied de page 2">
            <a:extLst>
              <a:ext uri="{FF2B5EF4-FFF2-40B4-BE49-F238E27FC236}">
                <a16:creationId xmlns:a16="http://schemas.microsoft.com/office/drawing/2014/main" id="{4FC617B1-24EF-4E90-86E4-DC819D5E024D}"/>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6ECF4C2A-784E-4E83-83BC-E2ABBBE586F5}"/>
              </a:ext>
            </a:extLst>
          </p:cNvPr>
          <p:cNvSpPr>
            <a:spLocks noGrp="1"/>
          </p:cNvSpPr>
          <p:nvPr>
            <p:ph type="sldNum" sz="quarter" idx="12"/>
          </p:nvPr>
        </p:nvSpPr>
        <p:spPr/>
        <p:txBody>
          <a:bodyPr/>
          <a:lstStyle/>
          <a:p>
            <a:fld id="{51D19415-6F18-45FE-B895-75DDA1951174}" type="slidenum">
              <a:rPr lang="en-US" smtClean="0"/>
              <a:t>‹#›</a:t>
            </a:fld>
            <a:endParaRPr lang="en-US"/>
          </a:p>
        </p:txBody>
      </p:sp>
    </p:spTree>
    <p:extLst>
      <p:ext uri="{BB962C8B-B14F-4D97-AF65-F5344CB8AC3E}">
        <p14:creationId xmlns:p14="http://schemas.microsoft.com/office/powerpoint/2010/main" val="2446998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DF7C0-1A85-48A6-8A97-A8114387BBC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E9C24131-DE8D-4D0C-BE2A-A7E681A9B8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B0BE71CA-AF18-47C1-BA13-6F2FBB9D00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8D5E719-C81A-4A96-8E2F-56B2DD47C70C}"/>
              </a:ext>
            </a:extLst>
          </p:cNvPr>
          <p:cNvSpPr>
            <a:spLocks noGrp="1"/>
          </p:cNvSpPr>
          <p:nvPr>
            <p:ph type="dt" sz="half" idx="10"/>
          </p:nvPr>
        </p:nvSpPr>
        <p:spPr/>
        <p:txBody>
          <a:bodyPr/>
          <a:lstStyle/>
          <a:p>
            <a:fld id="{1C9F9DB8-8F02-49AF-81B1-B5BEA92A931E}" type="datetimeFigureOut">
              <a:rPr lang="en-US" smtClean="0"/>
              <a:t>7/2/2024</a:t>
            </a:fld>
            <a:endParaRPr lang="en-US"/>
          </a:p>
        </p:txBody>
      </p:sp>
      <p:sp>
        <p:nvSpPr>
          <p:cNvPr id="6" name="Espace réservé du pied de page 5">
            <a:extLst>
              <a:ext uri="{FF2B5EF4-FFF2-40B4-BE49-F238E27FC236}">
                <a16:creationId xmlns:a16="http://schemas.microsoft.com/office/drawing/2014/main" id="{AB1D542D-4179-4448-B3B3-9F2DED0DDAD4}"/>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5957CA0-2E90-4F53-9EE1-661AF64BFEC4}"/>
              </a:ext>
            </a:extLst>
          </p:cNvPr>
          <p:cNvSpPr>
            <a:spLocks noGrp="1"/>
          </p:cNvSpPr>
          <p:nvPr>
            <p:ph type="sldNum" sz="quarter" idx="12"/>
          </p:nvPr>
        </p:nvSpPr>
        <p:spPr/>
        <p:txBody>
          <a:bodyPr/>
          <a:lstStyle/>
          <a:p>
            <a:fld id="{51D19415-6F18-45FE-B895-75DDA1951174}" type="slidenum">
              <a:rPr lang="en-US" smtClean="0"/>
              <a:t>‹#›</a:t>
            </a:fld>
            <a:endParaRPr lang="en-US"/>
          </a:p>
        </p:txBody>
      </p:sp>
    </p:spTree>
    <p:extLst>
      <p:ext uri="{BB962C8B-B14F-4D97-AF65-F5344CB8AC3E}">
        <p14:creationId xmlns:p14="http://schemas.microsoft.com/office/powerpoint/2010/main" val="1730882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DBBE8E-E8B3-4F34-B483-B50B3A1E3F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59895900-372A-4167-9467-99BCC8DFD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CB07793D-1C02-4E94-995D-1AD07A682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49DE564-7590-4FC9-A38F-0FB84D7AF66D}"/>
              </a:ext>
            </a:extLst>
          </p:cNvPr>
          <p:cNvSpPr>
            <a:spLocks noGrp="1"/>
          </p:cNvSpPr>
          <p:nvPr>
            <p:ph type="dt" sz="half" idx="10"/>
          </p:nvPr>
        </p:nvSpPr>
        <p:spPr/>
        <p:txBody>
          <a:bodyPr/>
          <a:lstStyle/>
          <a:p>
            <a:fld id="{1C9F9DB8-8F02-49AF-81B1-B5BEA92A931E}" type="datetimeFigureOut">
              <a:rPr lang="en-US" smtClean="0"/>
              <a:t>7/2/2024</a:t>
            </a:fld>
            <a:endParaRPr lang="en-US"/>
          </a:p>
        </p:txBody>
      </p:sp>
      <p:sp>
        <p:nvSpPr>
          <p:cNvPr id="6" name="Espace réservé du pied de page 5">
            <a:extLst>
              <a:ext uri="{FF2B5EF4-FFF2-40B4-BE49-F238E27FC236}">
                <a16:creationId xmlns:a16="http://schemas.microsoft.com/office/drawing/2014/main" id="{C7EE7AA3-5A83-470C-8BF0-00E9234A066E}"/>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D5515BF7-FBA3-4868-A97D-80639BCB160D}"/>
              </a:ext>
            </a:extLst>
          </p:cNvPr>
          <p:cNvSpPr>
            <a:spLocks noGrp="1"/>
          </p:cNvSpPr>
          <p:nvPr>
            <p:ph type="sldNum" sz="quarter" idx="12"/>
          </p:nvPr>
        </p:nvSpPr>
        <p:spPr/>
        <p:txBody>
          <a:bodyPr/>
          <a:lstStyle/>
          <a:p>
            <a:fld id="{51D19415-6F18-45FE-B895-75DDA1951174}" type="slidenum">
              <a:rPr lang="en-US" smtClean="0"/>
              <a:t>‹#›</a:t>
            </a:fld>
            <a:endParaRPr lang="en-US"/>
          </a:p>
        </p:txBody>
      </p:sp>
    </p:spTree>
    <p:extLst>
      <p:ext uri="{BB962C8B-B14F-4D97-AF65-F5344CB8AC3E}">
        <p14:creationId xmlns:p14="http://schemas.microsoft.com/office/powerpoint/2010/main" val="2789763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612CDC5-D7ED-4247-B731-B387248976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87AC0701-0CF3-4CDE-9216-E5E620B113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4E3199A6-F245-4DCC-9C49-414E0059CD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F9DB8-8F02-49AF-81B1-B5BEA92A931E}" type="datetimeFigureOut">
              <a:rPr lang="en-US" smtClean="0"/>
              <a:t>7/2/2024</a:t>
            </a:fld>
            <a:endParaRPr lang="en-US"/>
          </a:p>
        </p:txBody>
      </p:sp>
      <p:sp>
        <p:nvSpPr>
          <p:cNvPr id="5" name="Espace réservé du pied de page 4">
            <a:extLst>
              <a:ext uri="{FF2B5EF4-FFF2-40B4-BE49-F238E27FC236}">
                <a16:creationId xmlns:a16="http://schemas.microsoft.com/office/drawing/2014/main" id="{2DF69A4C-4991-4BF8-8EA2-2FDCABDFBB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BB16BE48-D141-4934-A26F-16C8B0086B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19415-6F18-45FE-B895-75DDA1951174}" type="slidenum">
              <a:rPr lang="en-US" smtClean="0"/>
              <a:t>‹#›</a:t>
            </a:fld>
            <a:endParaRPr lang="en-US"/>
          </a:p>
        </p:txBody>
      </p:sp>
    </p:spTree>
    <p:extLst>
      <p:ext uri="{BB962C8B-B14F-4D97-AF65-F5344CB8AC3E}">
        <p14:creationId xmlns:p14="http://schemas.microsoft.com/office/powerpoint/2010/main" val="390816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mailto:elhoumaini.ka@gmail.co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jpe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236917B5-25D7-454D-A066-FD26F0F38CB6}"/>
              </a:ext>
            </a:extLst>
          </p:cNvPr>
          <p:cNvSpPr txBox="1"/>
          <p:nvPr/>
        </p:nvSpPr>
        <p:spPr>
          <a:xfrm>
            <a:off x="4756268" y="4538197"/>
            <a:ext cx="2788136" cy="400110"/>
          </a:xfrm>
          <a:prstGeom prst="rect">
            <a:avLst/>
          </a:prstGeom>
        </p:spPr>
        <p:txBody>
          <a:bodyPr wrap="none">
            <a:spAutoFit/>
          </a:bodyPr>
          <a:lstStyle>
            <a:defPPr>
              <a:defRPr lang="fr-FR"/>
            </a:defPPr>
            <a:lvl1pPr>
              <a:spcAft>
                <a:spcPts val="600"/>
              </a:spcAft>
              <a:defRPr b="1">
                <a:solidFill>
                  <a:schemeClr val="tx1">
                    <a:lumMod val="95000"/>
                    <a:lumOff val="5000"/>
                  </a:schemeClr>
                </a:solidFill>
                <a:latin typeface="Arial" panose="020B0604020202020204" pitchFamily="34" charset="0"/>
                <a:cs typeface="Arial" panose="020B0604020202020204" pitchFamily="34" charset="0"/>
              </a:defRPr>
            </a:lvl1pPr>
          </a:lstStyle>
          <a:p>
            <a:r>
              <a:rPr lang="fr-FR" sz="2000" dirty="0"/>
              <a:t>KARIM EL HOUMAINI</a:t>
            </a:r>
          </a:p>
        </p:txBody>
      </p:sp>
      <p:sp>
        <p:nvSpPr>
          <p:cNvPr id="13" name="Espace réservé de la date 14">
            <a:extLst>
              <a:ext uri="{FF2B5EF4-FFF2-40B4-BE49-F238E27FC236}">
                <a16:creationId xmlns:a16="http://schemas.microsoft.com/office/drawing/2014/main" id="{72E89721-B068-4569-92DA-B284A975CFA9}"/>
              </a:ext>
            </a:extLst>
          </p:cNvPr>
          <p:cNvSpPr>
            <a:spLocks noGrp="1"/>
          </p:cNvSpPr>
          <p:nvPr>
            <p:ph type="dt" sz="half" idx="10"/>
          </p:nvPr>
        </p:nvSpPr>
        <p:spPr>
          <a:xfrm>
            <a:off x="4946156" y="6356350"/>
            <a:ext cx="1683486" cy="400097"/>
          </a:xfrm>
        </p:spPr>
        <p:txBody>
          <a:bodyPr vert="horz" wrap="square" lIns="91429" tIns="45714" rIns="91429" bIns="45714" rtlCol="0" anchor="ctr">
            <a:spAutoFit/>
          </a:bodyPr>
          <a:lstStyle/>
          <a:p>
            <a:pPr algn="r">
              <a:defRPr/>
            </a:pPr>
            <a:fld id="{CD19E07E-2553-4D3B-8238-22484740A933}" type="datetime1">
              <a:rPr lang="fr-FR" sz="2000" b="1" smtClean="0">
                <a:solidFill>
                  <a:srgbClr val="0000CC"/>
                </a:solidFill>
                <a:latin typeface="Arial" panose="020B0604020202020204" pitchFamily="34" charset="0"/>
                <a:cs typeface="Arial" panose="020B0604020202020204" pitchFamily="34" charset="0"/>
              </a:rPr>
              <a:t>02/07/2024</a:t>
            </a:fld>
            <a:endParaRPr lang="fr-FR" sz="2000" b="1" dirty="0">
              <a:solidFill>
                <a:srgbClr val="0000CC"/>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FF22FEF4-D734-4657-A101-B6EF160DCA9E}"/>
              </a:ext>
            </a:extLst>
          </p:cNvPr>
          <p:cNvSpPr/>
          <p:nvPr/>
        </p:nvSpPr>
        <p:spPr>
          <a:xfrm>
            <a:off x="1" y="0"/>
            <a:ext cx="516698" cy="685800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E9E5D486-616F-4044-946F-6436F2872C38}"/>
              </a:ext>
            </a:extLst>
          </p:cNvPr>
          <p:cNvSpPr/>
          <p:nvPr/>
        </p:nvSpPr>
        <p:spPr>
          <a:xfrm>
            <a:off x="11675302" y="0"/>
            <a:ext cx="505043" cy="685800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Picture 2" descr="F:\案例二\394\1.png">
            <a:extLst>
              <a:ext uri="{FF2B5EF4-FFF2-40B4-BE49-F238E27FC236}">
                <a16:creationId xmlns:a16="http://schemas.microsoft.com/office/drawing/2014/main" id="{6DC56887-1DE3-4F2D-94CB-6D9B57FA07EC}"/>
              </a:ext>
            </a:extLst>
          </p:cNvPr>
          <p:cNvPicPr>
            <a:picLocks noChangeAspect="1" noChangeArrowheads="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l="-22180"/>
          <a:stretch>
            <a:fillRect/>
          </a:stretch>
        </p:blipFill>
        <p:spPr bwMode="auto">
          <a:xfrm rot="5400000" flipH="1">
            <a:off x="11004136" y="-664159"/>
            <a:ext cx="512051" cy="1840361"/>
          </a:xfrm>
          <a:prstGeom prst="rect">
            <a:avLst/>
          </a:prstGeom>
          <a:noFill/>
          <a:effectLst>
            <a:outerShdw blurRad="342900" dist="139700" dir="13500000" sx="102000" sy="102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 name="Picture 2" descr="F:\案例二\394\1.png">
            <a:extLst>
              <a:ext uri="{FF2B5EF4-FFF2-40B4-BE49-F238E27FC236}">
                <a16:creationId xmlns:a16="http://schemas.microsoft.com/office/drawing/2014/main" id="{4A75811F-025D-41F4-AC0B-FED74BA413F2}"/>
              </a:ext>
            </a:extLst>
          </p:cNvPr>
          <p:cNvPicPr>
            <a:picLocks noChangeAspect="1" noChangeArrowheads="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l="-22180"/>
          <a:stretch>
            <a:fillRect/>
          </a:stretch>
        </p:blipFill>
        <p:spPr bwMode="auto">
          <a:xfrm flipH="1">
            <a:off x="0" y="0"/>
            <a:ext cx="1839600" cy="512052"/>
          </a:xfrm>
          <a:prstGeom prst="rect">
            <a:avLst/>
          </a:prstGeom>
          <a:noFill/>
          <a:effectLst>
            <a:outerShdw blurRad="342900" dist="139700" dir="13500000" sx="102000" sy="102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ectangle à coins arrondis 6">
            <a:extLst>
              <a:ext uri="{FF2B5EF4-FFF2-40B4-BE49-F238E27FC236}">
                <a16:creationId xmlns:a16="http://schemas.microsoft.com/office/drawing/2014/main" id="{D04B6EDC-A41D-47B1-B8BF-E5BE4AD6782D}"/>
              </a:ext>
            </a:extLst>
          </p:cNvPr>
          <p:cNvSpPr/>
          <p:nvPr/>
        </p:nvSpPr>
        <p:spPr>
          <a:xfrm>
            <a:off x="838202" y="2134139"/>
            <a:ext cx="9777562" cy="1386125"/>
          </a:xfrm>
          <a:prstGeom prst="roundRect">
            <a:avLst/>
          </a:prstGeom>
          <a:blipFill>
            <a:blip r:embed="rId5"/>
            <a:tile tx="0" ty="0" sx="100000" sy="100000" flip="none" algn="tl"/>
          </a:blipFill>
          <a:ln w="5715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9" tIns="45715" rIns="91429" bIns="45715" rtlCol="0" anchor="ctr"/>
          <a:lstStyle/>
          <a:p>
            <a:pPr algn="ctr"/>
            <a:r>
              <a:rPr lang="en-US" sz="2800" b="1" dirty="0">
                <a:solidFill>
                  <a:schemeClr val="accent1">
                    <a:lumMod val="50000"/>
                  </a:schemeClr>
                </a:solidFill>
                <a:latin typeface="Arial" panose="020B0604020202020204" pitchFamily="34" charset="0"/>
                <a:cs typeface="Arial" panose="020B0604020202020204" pitchFamily="34" charset="0"/>
              </a:rPr>
              <a:t>ENHANCING ENDOSCOPIC PROCEDURE ANALYSIS</a:t>
            </a:r>
          </a:p>
          <a:p>
            <a:pPr algn="ctr"/>
            <a:r>
              <a:rPr lang="en-US" sz="2400" b="1" dirty="0">
                <a:solidFill>
                  <a:schemeClr val="tx1"/>
                </a:solidFill>
              </a:rPr>
              <a:t>A COMPREHENSIVE STUDY ON ANOMALY DETECTION, SEGMENTATION AND CLASSIFICATION</a:t>
            </a:r>
            <a:endParaRPr lang="fr-FR" sz="2400" b="1" dirty="0">
              <a:solidFill>
                <a:schemeClr val="tx1"/>
              </a:solidFill>
            </a:endParaRPr>
          </a:p>
        </p:txBody>
      </p:sp>
      <p:sp>
        <p:nvSpPr>
          <p:cNvPr id="5" name="Espace réservé du numéro de diapositive 4">
            <a:extLst>
              <a:ext uri="{FF2B5EF4-FFF2-40B4-BE49-F238E27FC236}">
                <a16:creationId xmlns:a16="http://schemas.microsoft.com/office/drawing/2014/main" id="{AE81A4E6-1601-428E-ACB0-B408EDF2DA38}"/>
              </a:ext>
            </a:extLst>
          </p:cNvPr>
          <p:cNvSpPr>
            <a:spLocks noGrp="1"/>
          </p:cNvSpPr>
          <p:nvPr>
            <p:ph type="sldNum" sz="quarter" idx="12"/>
          </p:nvPr>
        </p:nvSpPr>
        <p:spPr/>
        <p:txBody>
          <a:bodyPr/>
          <a:lstStyle/>
          <a:p>
            <a:fld id="{963FE3DE-9981-4303-8462-BC4642FB3E8B}" type="slidenum">
              <a:rPr lang="fr-FR" smtClean="0"/>
              <a:t>1</a:t>
            </a:fld>
            <a:endParaRPr lang="fr-FR" dirty="0"/>
          </a:p>
        </p:txBody>
      </p:sp>
      <p:sp>
        <p:nvSpPr>
          <p:cNvPr id="2" name="Rectangle 1">
            <a:extLst>
              <a:ext uri="{FF2B5EF4-FFF2-40B4-BE49-F238E27FC236}">
                <a16:creationId xmlns:a16="http://schemas.microsoft.com/office/drawing/2014/main" id="{C3B38057-C06C-4388-B845-17AC412FA7E7}"/>
              </a:ext>
            </a:extLst>
          </p:cNvPr>
          <p:cNvSpPr/>
          <p:nvPr/>
        </p:nvSpPr>
        <p:spPr>
          <a:xfrm>
            <a:off x="2442887" y="3640333"/>
            <a:ext cx="7166966" cy="849976"/>
          </a:xfrm>
          <a:prstGeom prst="rect">
            <a:avLst/>
          </a:prstGeom>
        </p:spPr>
        <p:txBody>
          <a:bodyPr wrap="square">
            <a:spAutoFit/>
          </a:bodyPr>
          <a:lstStyle/>
          <a:p>
            <a:pPr algn="ctr">
              <a:lnSpc>
                <a:spcPct val="107000"/>
              </a:lnSpc>
              <a:spcBef>
                <a:spcPts val="600"/>
              </a:spcBef>
              <a:spcAft>
                <a:spcPts val="800"/>
              </a:spcAft>
            </a:pPr>
            <a:r>
              <a:rPr lang="fr-FR" b="1" dirty="0">
                <a:solidFill>
                  <a:srgbClr val="000000"/>
                </a:solidFill>
                <a:ea typeface="Calibri" panose="020F0502020204030204" pitchFamily="34" charset="0"/>
                <a:cs typeface="Arial" panose="020B0604020202020204" pitchFamily="34" charset="0"/>
              </a:rPr>
              <a:t>Master </a:t>
            </a:r>
            <a:r>
              <a:rPr lang="fr-FR" b="1" dirty="0" err="1">
                <a:solidFill>
                  <a:srgbClr val="000000"/>
                </a:solidFill>
                <a:ea typeface="Calibri" panose="020F0502020204030204" pitchFamily="34" charset="0"/>
                <a:cs typeface="Arial" panose="020B0604020202020204" pitchFamily="34" charset="0"/>
              </a:rPr>
              <a:t>Internship</a:t>
            </a:r>
            <a:endParaRPr lang="fr-FR" b="1" dirty="0">
              <a:solidFill>
                <a:srgbClr val="000000"/>
              </a:solidFill>
              <a:ea typeface="Calibri" panose="020F0502020204030204" pitchFamily="34" charset="0"/>
              <a:cs typeface="Arial" panose="020B0604020202020204" pitchFamily="34" charset="0"/>
            </a:endParaRPr>
          </a:p>
          <a:p>
            <a:pPr algn="ctr">
              <a:lnSpc>
                <a:spcPct val="107000"/>
              </a:lnSpc>
              <a:spcBef>
                <a:spcPts val="600"/>
              </a:spcBef>
              <a:spcAft>
                <a:spcPts val="800"/>
              </a:spcAft>
            </a:pPr>
            <a:r>
              <a:rPr lang="en-US" dirty="0">
                <a:solidFill>
                  <a:srgbClr val="000000"/>
                </a:solidFill>
                <a:ea typeface="Calibri" panose="020F0502020204030204" pitchFamily="34" charset="0"/>
                <a:cs typeface="Arial" panose="020B0604020202020204" pitchFamily="34" charset="0"/>
              </a:rPr>
              <a:t>Master in Science and Technology: Computer and Mobile Systems</a:t>
            </a:r>
            <a:endParaRPr lang="fr-FR" sz="1200" dirty="0">
              <a:effectLst/>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BFF1529-78B6-4620-A5DC-1DB3419E0278}"/>
              </a:ext>
            </a:extLst>
          </p:cNvPr>
          <p:cNvSpPr/>
          <p:nvPr/>
        </p:nvSpPr>
        <p:spPr>
          <a:xfrm>
            <a:off x="1651518" y="4995720"/>
            <a:ext cx="9097347" cy="1200329"/>
          </a:xfrm>
          <a:prstGeom prst="rect">
            <a:avLst/>
          </a:prstGeom>
        </p:spPr>
        <p:txBody>
          <a:bodyPr wrap="square">
            <a:spAutoFit/>
          </a:bodyPr>
          <a:lstStyle/>
          <a:p>
            <a:pPr algn="ctr"/>
            <a:r>
              <a:rPr lang="en-US" b="1" dirty="0"/>
              <a:t>Project supervised and Presented In Front Of:</a:t>
            </a:r>
          </a:p>
          <a:p>
            <a:pPr algn="ctr">
              <a:buFont typeface="Arial" panose="020B0604020202020204" pitchFamily="34" charset="0"/>
              <a:buChar char="•"/>
            </a:pPr>
            <a:r>
              <a:rPr lang="en-US" dirty="0"/>
              <a:t>Pr. ZOUHAIR Abdelhamid (FSTT Advisor)        Ms. KAMMAS </a:t>
            </a:r>
            <a:r>
              <a:rPr lang="en-US" dirty="0" err="1"/>
              <a:t>Chaimaa</a:t>
            </a:r>
            <a:r>
              <a:rPr lang="en-US" dirty="0"/>
              <a:t> (External Advisor)</a:t>
            </a:r>
          </a:p>
          <a:p>
            <a:pPr algn="ctr">
              <a:buFont typeface="Arial" panose="020B0604020202020204" pitchFamily="34" charset="0"/>
              <a:buChar char="•"/>
            </a:pPr>
            <a:r>
              <a:rPr lang="en-US" dirty="0"/>
              <a:t>Pr. EL BRAK Mohamed (President)        	                    Pr. EN-NAIMI </a:t>
            </a:r>
            <a:r>
              <a:rPr lang="en-US" dirty="0" err="1"/>
              <a:t>el</a:t>
            </a:r>
            <a:r>
              <a:rPr lang="en-US" dirty="0"/>
              <a:t> </a:t>
            </a:r>
            <a:r>
              <a:rPr lang="en-US" dirty="0" err="1"/>
              <a:t>mokhtar</a:t>
            </a:r>
            <a:r>
              <a:rPr lang="en-US" dirty="0"/>
              <a:t> (Examiner)</a:t>
            </a:r>
          </a:p>
          <a:p>
            <a:pPr algn="ctr"/>
            <a:endParaRPr lang="en-US" dirty="0"/>
          </a:p>
        </p:txBody>
      </p:sp>
      <p:pic>
        <p:nvPicPr>
          <p:cNvPr id="1026" name="Picture 2" descr="CHU Mohammed VI Tanger – CHU Mohammed VI Tanger">
            <a:extLst>
              <a:ext uri="{FF2B5EF4-FFF2-40B4-BE49-F238E27FC236}">
                <a16:creationId xmlns:a16="http://schemas.microsoft.com/office/drawing/2014/main" id="{65275B77-624A-4112-CDC2-1E443866E2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8712" y="256021"/>
            <a:ext cx="1434575" cy="1386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1FCB62-AC3A-4A43-906C-7A27D39A4B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8922" y="434996"/>
            <a:ext cx="3297382" cy="1233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E0498BB-EE5F-4B63-9E86-92009E3299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641" y="539027"/>
            <a:ext cx="4064140" cy="1178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500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10</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a:solidFill>
                  <a:schemeClr val="accent5">
                    <a:lumMod val="75000"/>
                  </a:schemeClr>
                </a:solidFill>
                <a:latin typeface="Arial" panose="020B0604020202020204" pitchFamily="34" charset="0"/>
                <a:cs typeface="Arial" panose="020B0604020202020204" pitchFamily="34" charset="0"/>
              </a:rPr>
              <a:t>I- Introduction</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II- </a:t>
            </a:r>
            <a:r>
              <a:rPr lang="fr-FR" sz="1400" b="1" kern="1400" dirty="0" err="1">
                <a:solidFill>
                  <a:srgbClr val="0000F6"/>
                </a:solidFill>
                <a:latin typeface="Arial" panose="020B0604020202020204" pitchFamily="34" charset="0"/>
                <a:cs typeface="Arial" panose="020B0604020202020204" pitchFamily="34" charset="0"/>
              </a:rPr>
              <a:t>Methodology</a:t>
            </a:r>
            <a:endParaRPr lang="fr-FR" sz="1400" b="1" kern="1400" dirty="0">
              <a:solidFill>
                <a:srgbClr val="0000F6"/>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2" name="Rectangle 1">
            <a:extLst>
              <a:ext uri="{FF2B5EF4-FFF2-40B4-BE49-F238E27FC236}">
                <a16:creationId xmlns:a16="http://schemas.microsoft.com/office/drawing/2014/main" id="{225DF587-F336-4AD5-9766-ACF2F32E6106}"/>
              </a:ext>
            </a:extLst>
          </p:cNvPr>
          <p:cNvSpPr/>
          <p:nvPr/>
        </p:nvSpPr>
        <p:spPr>
          <a:xfrm>
            <a:off x="314224" y="960176"/>
            <a:ext cx="4263347" cy="707886"/>
          </a:xfrm>
          <a:prstGeom prst="rect">
            <a:avLst/>
          </a:prstGeom>
        </p:spPr>
        <p:txBody>
          <a:bodyPr wrap="none">
            <a:spAutoFit/>
          </a:bodyPr>
          <a:lstStyle/>
          <a:p>
            <a:r>
              <a:rPr lang="en-US" sz="4000" b="1" dirty="0"/>
              <a:t>Data Preprocessing</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22E4E1E-FED3-E466-AC45-C32D5B8E4D4D}"/>
                  </a:ext>
                </a:extLst>
              </p:cNvPr>
              <p:cNvSpPr txBox="1"/>
              <p:nvPr/>
            </p:nvSpPr>
            <p:spPr>
              <a:xfrm>
                <a:off x="203285" y="1698892"/>
                <a:ext cx="10470243" cy="290919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b="1" dirty="0"/>
                  <a:t>Techniques Used:</a:t>
                </a:r>
                <a:endParaRPr lang="en-US" sz="1600" dirty="0"/>
              </a:p>
              <a:p>
                <a:r>
                  <a:rPr lang="en-US" sz="1600" b="1" dirty="0"/>
                  <a:t>Histogram Equalization:  </a:t>
                </a:r>
                <a:r>
                  <a:rPr lang="en-AU" sz="1600" dirty="0">
                    <a:effectLst/>
                    <a:latin typeface="Times New Roman" panose="02020603050405020304" pitchFamily="18" charset="0"/>
                    <a:ea typeface="Times New Roman" panose="02020603050405020304" pitchFamily="18" charset="0"/>
                  </a:rPr>
                  <a:t>used to improve the contrast of images by redistributing the intensity values</a:t>
                </a:r>
                <a:endParaRPr lang="en-US" sz="1600" b="1"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AU" sz="1600" i="1">
                              <a:latin typeface="Cambria Math" panose="02040503050406030204" pitchFamily="18" charset="0"/>
                            </a:rPr>
                            <m:t>𝐼</m:t>
                          </m:r>
                        </m:e>
                        <m:sub>
                          <m:r>
                            <m:rPr>
                              <m:nor/>
                            </m:rPr>
                            <a:rPr lang="en-AU" sz="1600"/>
                            <m:t>equalized</m:t>
                          </m:r>
                        </m:sub>
                      </m:sSub>
                      <m:d>
                        <m:dPr>
                          <m:ctrlPr>
                            <a:rPr lang="en-US" sz="1600" i="1">
                              <a:latin typeface="Cambria Math" panose="02040503050406030204" pitchFamily="18" charset="0"/>
                            </a:rPr>
                          </m:ctrlPr>
                        </m:dPr>
                        <m:e>
                          <m:r>
                            <a:rPr lang="en-AU" sz="1600" i="1">
                              <a:latin typeface="Cambria Math" panose="02040503050406030204" pitchFamily="18" charset="0"/>
                            </a:rPr>
                            <m:t>𝑥</m:t>
                          </m:r>
                          <m:r>
                            <a:rPr lang="en-AU" sz="1600" i="1">
                              <a:latin typeface="Cambria Math" panose="02040503050406030204" pitchFamily="18" charset="0"/>
                            </a:rPr>
                            <m:t>,</m:t>
                          </m:r>
                          <m:r>
                            <a:rPr lang="en-AU" sz="1600" i="1">
                              <a:latin typeface="Cambria Math" panose="02040503050406030204" pitchFamily="18" charset="0"/>
                            </a:rPr>
                            <m:t>𝑦</m:t>
                          </m:r>
                        </m:e>
                      </m:d>
                      <m:r>
                        <a:rPr lang="en-AU" sz="1600" i="1">
                          <a:latin typeface="Cambria Math" panose="02040503050406030204" pitchFamily="18" charset="0"/>
                        </a:rPr>
                        <m:t>=</m:t>
                      </m:r>
                      <m:f>
                        <m:fPr>
                          <m:ctrlPr>
                            <a:rPr lang="en-US" sz="1600" i="1">
                              <a:latin typeface="Cambria Math" panose="02040503050406030204" pitchFamily="18" charset="0"/>
                            </a:rPr>
                          </m:ctrlPr>
                        </m:fPr>
                        <m:num>
                          <m:r>
                            <a:rPr lang="en-AU" sz="1600" i="1">
                              <a:latin typeface="Cambria Math" panose="02040503050406030204" pitchFamily="18" charset="0"/>
                            </a:rPr>
                            <m:t>𝐶</m:t>
                          </m:r>
                          <m:d>
                            <m:dPr>
                              <m:ctrlPr>
                                <a:rPr lang="en-US" sz="1600" i="1">
                                  <a:latin typeface="Cambria Math" panose="02040503050406030204" pitchFamily="18" charset="0"/>
                                </a:rPr>
                              </m:ctrlPr>
                            </m:dPr>
                            <m:e>
                              <m:r>
                                <a:rPr lang="en-AU" sz="1600" i="1">
                                  <a:latin typeface="Cambria Math" panose="02040503050406030204" pitchFamily="18" charset="0"/>
                                </a:rPr>
                                <m:t>𝐼</m:t>
                              </m:r>
                              <m:d>
                                <m:dPr>
                                  <m:ctrlPr>
                                    <a:rPr lang="en-US" sz="1600" i="1">
                                      <a:latin typeface="Cambria Math" panose="02040503050406030204" pitchFamily="18" charset="0"/>
                                    </a:rPr>
                                  </m:ctrlPr>
                                </m:dPr>
                                <m:e>
                                  <m:r>
                                    <a:rPr lang="en-AU" sz="1600" i="1">
                                      <a:latin typeface="Cambria Math" panose="02040503050406030204" pitchFamily="18" charset="0"/>
                                    </a:rPr>
                                    <m:t>𝑥</m:t>
                                  </m:r>
                                  <m:r>
                                    <a:rPr lang="en-AU" sz="1600" i="1">
                                      <a:latin typeface="Cambria Math" panose="02040503050406030204" pitchFamily="18" charset="0"/>
                                    </a:rPr>
                                    <m:t>,</m:t>
                                  </m:r>
                                  <m:r>
                                    <a:rPr lang="en-AU" sz="1600" i="1">
                                      <a:latin typeface="Cambria Math" panose="02040503050406030204" pitchFamily="18" charset="0"/>
                                    </a:rPr>
                                    <m:t>𝑦</m:t>
                                  </m:r>
                                </m:e>
                              </m:d>
                            </m:e>
                          </m:d>
                          <m:r>
                            <a:rPr lang="en-AU" sz="1600" i="1">
                              <a:latin typeface="Cambria Math" panose="02040503050406030204" pitchFamily="18" charset="0"/>
                            </a:rPr>
                            <m:t>−</m:t>
                          </m:r>
                          <m:sSub>
                            <m:sSubPr>
                              <m:ctrlPr>
                                <a:rPr lang="en-US" sz="1600" i="1">
                                  <a:latin typeface="Cambria Math" panose="02040503050406030204" pitchFamily="18" charset="0"/>
                                </a:rPr>
                              </m:ctrlPr>
                            </m:sSubPr>
                            <m:e>
                              <m:r>
                                <a:rPr lang="en-AU" sz="1600" i="1">
                                  <a:latin typeface="Cambria Math" panose="02040503050406030204" pitchFamily="18" charset="0"/>
                                </a:rPr>
                                <m:t>𝐶</m:t>
                              </m:r>
                            </m:e>
                            <m:sub>
                              <m:r>
                                <a:rPr lang="en-AU" sz="1600" i="1">
                                  <a:latin typeface="Cambria Math" panose="02040503050406030204" pitchFamily="18" charset="0"/>
                                </a:rPr>
                                <m:t>𝑚𝑖𝑛</m:t>
                              </m:r>
                            </m:sub>
                          </m:sSub>
                        </m:num>
                        <m:den>
                          <m:sSub>
                            <m:sSubPr>
                              <m:ctrlPr>
                                <a:rPr lang="en-US" sz="1600" i="1">
                                  <a:latin typeface="Cambria Math" panose="02040503050406030204" pitchFamily="18" charset="0"/>
                                </a:rPr>
                              </m:ctrlPr>
                            </m:sSubPr>
                            <m:e>
                              <m:r>
                                <a:rPr lang="en-AU" sz="1600" i="1">
                                  <a:latin typeface="Cambria Math" panose="02040503050406030204" pitchFamily="18" charset="0"/>
                                </a:rPr>
                                <m:t>𝐶</m:t>
                              </m:r>
                            </m:e>
                            <m:sub>
                              <m:r>
                                <a:rPr lang="en-AU" sz="1600" i="1">
                                  <a:latin typeface="Cambria Math" panose="02040503050406030204" pitchFamily="18" charset="0"/>
                                </a:rPr>
                                <m:t>𝑚𝑎𝑥</m:t>
                              </m:r>
                            </m:sub>
                          </m:sSub>
                          <m:r>
                            <a:rPr lang="en-AU" sz="1600" i="1">
                              <a:latin typeface="Cambria Math" panose="02040503050406030204" pitchFamily="18" charset="0"/>
                            </a:rPr>
                            <m:t>−</m:t>
                          </m:r>
                          <m:sSub>
                            <m:sSubPr>
                              <m:ctrlPr>
                                <a:rPr lang="en-US" sz="1600" i="1">
                                  <a:latin typeface="Cambria Math" panose="02040503050406030204" pitchFamily="18" charset="0"/>
                                </a:rPr>
                              </m:ctrlPr>
                            </m:sSubPr>
                            <m:e>
                              <m:r>
                                <a:rPr lang="en-AU" sz="1600" i="1">
                                  <a:latin typeface="Cambria Math" panose="02040503050406030204" pitchFamily="18" charset="0"/>
                                </a:rPr>
                                <m:t>𝐶</m:t>
                              </m:r>
                            </m:e>
                            <m:sub>
                              <m:r>
                                <a:rPr lang="en-AU" sz="1600" i="1">
                                  <a:latin typeface="Cambria Math" panose="02040503050406030204" pitchFamily="18" charset="0"/>
                                </a:rPr>
                                <m:t>𝑚𝑖𝑛</m:t>
                              </m:r>
                            </m:sub>
                          </m:sSub>
                        </m:den>
                      </m:f>
                      <m:r>
                        <a:rPr lang="en-AU" sz="1600">
                          <a:latin typeface="Cambria Math" panose="02040503050406030204" pitchFamily="18" charset="0"/>
                        </a:rPr>
                        <m:t>⋅</m:t>
                      </m:r>
                      <m:d>
                        <m:dPr>
                          <m:ctrlPr>
                            <a:rPr lang="en-US" sz="1600" i="1">
                              <a:latin typeface="Cambria Math" panose="02040503050406030204" pitchFamily="18" charset="0"/>
                            </a:rPr>
                          </m:ctrlPr>
                        </m:dPr>
                        <m:e>
                          <m:r>
                            <a:rPr lang="en-AU" sz="1600" i="1">
                              <a:latin typeface="Cambria Math" panose="02040503050406030204" pitchFamily="18" charset="0"/>
                            </a:rPr>
                            <m:t>𝐿</m:t>
                          </m:r>
                          <m:r>
                            <a:rPr lang="en-AU" sz="1600" i="1">
                              <a:latin typeface="Cambria Math" panose="02040503050406030204" pitchFamily="18" charset="0"/>
                            </a:rPr>
                            <m:t>−1</m:t>
                          </m:r>
                        </m:e>
                      </m:d>
                    </m:oMath>
                  </m:oMathPara>
                </a14:m>
                <a:endParaRPr lang="en-US" sz="1600" b="1" dirty="0"/>
              </a:p>
              <a:p>
                <a:r>
                  <a:rPr lang="en-US" sz="1600" b="1" dirty="0"/>
                  <a:t>Conversion to Binary Format: </a:t>
                </a:r>
                <a:r>
                  <a:rPr lang="en-AU" sz="1600" dirty="0">
                    <a:effectLst/>
                    <a:latin typeface="Times New Roman" panose="02020603050405020304" pitchFamily="18" charset="0"/>
                    <a:ea typeface="Times New Roman" panose="02020603050405020304" pitchFamily="18" charset="0"/>
                  </a:rPr>
                  <a:t>involves transforming the pixel values into binary</a:t>
                </a:r>
                <a:endParaRPr lang="en-US" sz="1600" b="1" dirty="0"/>
              </a:p>
              <a:p>
                <a14:m>
                  <m:oMath xmlns:m="http://schemas.openxmlformats.org/officeDocument/2006/math">
                    <m:sSub>
                      <m:sSubPr>
                        <m:ctrlPr>
                          <a:rPr lang="en-US" sz="1600" i="1" smtClean="0">
                            <a:effectLst/>
                            <a:latin typeface="Cambria Math" panose="02040503050406030204" pitchFamily="18" charset="0"/>
                            <a:ea typeface="Times New Roman" panose="02020603050405020304" pitchFamily="18" charset="0"/>
                          </a:rPr>
                        </m:ctrlPr>
                      </m:sSubPr>
                      <m:e>
                        <m:r>
                          <m:rPr>
                            <m:sty m:val="p"/>
                          </m:rPr>
                          <a:rPr lang="en-AU" sz="1600">
                            <a:effectLst/>
                            <a:latin typeface="Cambria Math" panose="02040503050406030204" pitchFamily="18" charset="0"/>
                            <a:ea typeface="Times New Roman" panose="02020603050405020304" pitchFamily="18" charset="0"/>
                          </a:rPr>
                          <m:t>M</m:t>
                        </m:r>
                      </m:e>
                      <m:sub>
                        <m:r>
                          <m:rPr>
                            <m:nor/>
                          </m:rPr>
                          <a:rPr lang="en-AU" sz="1600">
                            <a:effectLst/>
                            <a:latin typeface="Cambria Math" panose="02040503050406030204" pitchFamily="18" charset="0"/>
                            <a:ea typeface="Times New Roman" panose="02020603050405020304" pitchFamily="18" charset="0"/>
                          </a:rPr>
                          <m:t>binary</m:t>
                        </m:r>
                      </m:sub>
                    </m:sSub>
                    <m:d>
                      <m:dPr>
                        <m:ctrlPr>
                          <a:rPr lang="en-US" sz="1600" i="1">
                            <a:effectLst/>
                            <a:latin typeface="Cambria Math" panose="02040503050406030204" pitchFamily="18" charset="0"/>
                            <a:ea typeface="Times New Roman" panose="02020603050405020304" pitchFamily="18" charset="0"/>
                          </a:rPr>
                        </m:ctrlPr>
                      </m:dPr>
                      <m:e>
                        <m:r>
                          <m:rPr>
                            <m:sty m:val="p"/>
                          </m:rPr>
                          <a:rPr lang="en-AU" sz="1600">
                            <a:effectLst/>
                            <a:latin typeface="Cambria Math" panose="02040503050406030204" pitchFamily="18" charset="0"/>
                            <a:ea typeface="Times New Roman" panose="02020603050405020304" pitchFamily="18" charset="0"/>
                          </a:rPr>
                          <m:t>x</m:t>
                        </m:r>
                        <m:r>
                          <a:rPr lang="en-AU" sz="1600">
                            <a:effectLst/>
                            <a:latin typeface="Cambria Math" panose="02040503050406030204" pitchFamily="18" charset="0"/>
                            <a:ea typeface="Times New Roman" panose="02020603050405020304" pitchFamily="18" charset="0"/>
                          </a:rPr>
                          <m:t>,</m:t>
                        </m:r>
                        <m:r>
                          <m:rPr>
                            <m:sty m:val="p"/>
                          </m:rPr>
                          <a:rPr lang="en-AU" sz="1600">
                            <a:effectLst/>
                            <a:latin typeface="Cambria Math" panose="02040503050406030204" pitchFamily="18" charset="0"/>
                            <a:ea typeface="Times New Roman" panose="02020603050405020304" pitchFamily="18" charset="0"/>
                          </a:rPr>
                          <m:t>y</m:t>
                        </m:r>
                      </m:e>
                    </m:d>
                    <m:r>
                      <a:rPr lang="en-AU" sz="1600" i="1">
                        <a:effectLst/>
                        <a:latin typeface="Cambria Math" panose="02040503050406030204" pitchFamily="18" charset="0"/>
                        <a:ea typeface="Times New Roman" panose="02020603050405020304" pitchFamily="18" charset="0"/>
                      </a:rPr>
                      <m:t>= </m:t>
                    </m:r>
                    <m:d>
                      <m:dPr>
                        <m:begChr m:val="{"/>
                        <m:endChr m:val=""/>
                        <m:ctrlPr>
                          <a:rPr lang="en-US" sz="1600" i="1">
                            <a:effectLst/>
                            <a:latin typeface="Cambria Math" panose="02040503050406030204" pitchFamily="18" charset="0"/>
                            <a:ea typeface="Times New Roman" panose="02020603050405020304" pitchFamily="18" charset="0"/>
                          </a:rPr>
                        </m:ctrlPr>
                      </m:dPr>
                      <m:e>
                        <m:eqArr>
                          <m:eqArrPr>
                            <m:ctrlPr>
                              <a:rPr lang="en-US" sz="1600" i="1">
                                <a:effectLst/>
                                <a:latin typeface="Cambria Math" panose="02040503050406030204" pitchFamily="18" charset="0"/>
                                <a:ea typeface="Times New Roman" panose="02020603050405020304" pitchFamily="18" charset="0"/>
                              </a:rPr>
                            </m:ctrlPr>
                          </m:eqArrPr>
                          <m:e>
                            <m:r>
                              <a:rPr lang="en-AU" sz="1600">
                                <a:effectLst/>
                                <a:latin typeface="Cambria Math" panose="02040503050406030204" pitchFamily="18" charset="0"/>
                                <a:ea typeface="Times New Roman" panose="02020603050405020304" pitchFamily="18" charset="0"/>
                              </a:rPr>
                              <m:t>1 &amp; </m:t>
                            </m:r>
                            <m:r>
                              <m:rPr>
                                <m:sty m:val="p"/>
                              </m:rPr>
                              <a:rPr lang="en-AU" sz="1600">
                                <a:effectLst/>
                                <a:latin typeface="Cambria Math" panose="02040503050406030204" pitchFamily="18" charset="0"/>
                                <a:ea typeface="Times New Roman" panose="02020603050405020304" pitchFamily="18" charset="0"/>
                              </a:rPr>
                              <m:t>if</m:t>
                            </m:r>
                            <m:r>
                              <a:rPr lang="en-AU" sz="1600">
                                <a:effectLst/>
                                <a:latin typeface="Cambria Math" panose="02040503050406030204" pitchFamily="18" charset="0"/>
                                <a:ea typeface="Times New Roman" panose="02020603050405020304" pitchFamily="18" charset="0"/>
                              </a:rPr>
                              <m:t>  </m:t>
                            </m:r>
                            <m:r>
                              <m:rPr>
                                <m:sty m:val="p"/>
                              </m:rPr>
                              <a:rPr lang="en-AU" sz="1600">
                                <a:effectLst/>
                                <a:latin typeface="Cambria Math" panose="02040503050406030204" pitchFamily="18" charset="0"/>
                                <a:ea typeface="Times New Roman" panose="02020603050405020304" pitchFamily="18" charset="0"/>
                              </a:rPr>
                              <m:t>M</m:t>
                            </m:r>
                            <m:r>
                              <a:rPr lang="en-AU" sz="1600">
                                <a:effectLst/>
                                <a:latin typeface="Cambria Math" panose="02040503050406030204" pitchFamily="18" charset="0"/>
                                <a:ea typeface="Times New Roman" panose="02020603050405020304" pitchFamily="18" charset="0"/>
                              </a:rPr>
                              <m:t>(</m:t>
                            </m:r>
                            <m:r>
                              <m:rPr>
                                <m:sty m:val="p"/>
                              </m:rPr>
                              <a:rPr lang="en-AU" sz="1600">
                                <a:effectLst/>
                                <a:latin typeface="Cambria Math" panose="02040503050406030204" pitchFamily="18" charset="0"/>
                                <a:ea typeface="Times New Roman" panose="02020603050405020304" pitchFamily="18" charset="0"/>
                              </a:rPr>
                              <m:t>x</m:t>
                            </m:r>
                            <m:r>
                              <a:rPr lang="en-AU" sz="1600">
                                <a:effectLst/>
                                <a:latin typeface="Cambria Math" panose="02040503050406030204" pitchFamily="18" charset="0"/>
                                <a:ea typeface="Times New Roman" panose="02020603050405020304" pitchFamily="18" charset="0"/>
                              </a:rPr>
                              <m:t>, </m:t>
                            </m:r>
                            <m:r>
                              <m:rPr>
                                <m:sty m:val="p"/>
                              </m:rPr>
                              <a:rPr lang="en-AU" sz="1600">
                                <a:effectLst/>
                                <a:latin typeface="Cambria Math" panose="02040503050406030204" pitchFamily="18" charset="0"/>
                                <a:ea typeface="Times New Roman" panose="02020603050405020304" pitchFamily="18" charset="0"/>
                              </a:rPr>
                              <m:t>y</m:t>
                            </m:r>
                            <m:r>
                              <a:rPr lang="en-AU" sz="1600">
                                <a:effectLst/>
                                <a:latin typeface="Cambria Math" panose="02040503050406030204" pitchFamily="18" charset="0"/>
                                <a:ea typeface="Times New Roman" panose="02020603050405020304" pitchFamily="18" charset="0"/>
                              </a:rPr>
                              <m:t>) &gt; </m:t>
                            </m:r>
                            <m:r>
                              <m:rPr>
                                <m:sty m:val="p"/>
                              </m:rPr>
                              <a:rPr lang="en-AU" sz="1600">
                                <a:effectLst/>
                                <a:latin typeface="Cambria Math" panose="02040503050406030204" pitchFamily="18" charset="0"/>
                                <a:ea typeface="Times New Roman" panose="02020603050405020304" pitchFamily="18" charset="0"/>
                              </a:rPr>
                              <m:t>T</m:t>
                            </m:r>
                            <m:r>
                              <a:rPr lang="en-AU" sz="1600">
                                <a:effectLst/>
                                <a:latin typeface="Cambria Math" panose="02040503050406030204" pitchFamily="18" charset="0"/>
                                <a:ea typeface="Times New Roman" panose="02020603050405020304" pitchFamily="18" charset="0"/>
                              </a:rPr>
                              <m:t> </m:t>
                            </m:r>
                          </m:e>
                          <m:e>
                            <m:r>
                              <a:rPr lang="en-AU" sz="1600">
                                <a:effectLst/>
                                <a:latin typeface="Cambria Math" panose="02040503050406030204" pitchFamily="18" charset="0"/>
                                <a:ea typeface="Times New Roman" panose="02020603050405020304" pitchFamily="18" charset="0"/>
                              </a:rPr>
                              <m:t>0 &amp; </m:t>
                            </m:r>
                            <m:r>
                              <m:rPr>
                                <m:sty m:val="p"/>
                              </m:rPr>
                              <a:rPr lang="en-AU" sz="1600">
                                <a:effectLst/>
                                <a:latin typeface="Cambria Math" panose="02040503050406030204" pitchFamily="18" charset="0"/>
                                <a:ea typeface="Times New Roman" panose="02020603050405020304" pitchFamily="18" charset="0"/>
                              </a:rPr>
                              <m:t>if</m:t>
                            </m:r>
                            <m:r>
                              <a:rPr lang="en-AU" sz="1600">
                                <a:effectLst/>
                                <a:latin typeface="Cambria Math" panose="02040503050406030204" pitchFamily="18" charset="0"/>
                                <a:ea typeface="Times New Roman" panose="02020603050405020304" pitchFamily="18" charset="0"/>
                              </a:rPr>
                              <m:t>  </m:t>
                            </m:r>
                            <m:r>
                              <m:rPr>
                                <m:sty m:val="p"/>
                              </m:rPr>
                              <a:rPr lang="en-AU" sz="1600">
                                <a:effectLst/>
                                <a:latin typeface="Cambria Math" panose="02040503050406030204" pitchFamily="18" charset="0"/>
                                <a:ea typeface="Times New Roman" panose="02020603050405020304" pitchFamily="18" charset="0"/>
                              </a:rPr>
                              <m:t>M</m:t>
                            </m:r>
                            <m:r>
                              <a:rPr lang="en-AU" sz="1600">
                                <a:effectLst/>
                                <a:latin typeface="Cambria Math" panose="02040503050406030204" pitchFamily="18" charset="0"/>
                                <a:ea typeface="Times New Roman" panose="02020603050405020304" pitchFamily="18" charset="0"/>
                              </a:rPr>
                              <m:t>(</m:t>
                            </m:r>
                            <m:r>
                              <m:rPr>
                                <m:sty m:val="p"/>
                              </m:rPr>
                              <a:rPr lang="en-AU" sz="1600">
                                <a:effectLst/>
                                <a:latin typeface="Cambria Math" panose="02040503050406030204" pitchFamily="18" charset="0"/>
                                <a:ea typeface="Times New Roman" panose="02020603050405020304" pitchFamily="18" charset="0"/>
                              </a:rPr>
                              <m:t>x</m:t>
                            </m:r>
                            <m:r>
                              <a:rPr lang="en-AU" sz="1600">
                                <a:effectLst/>
                                <a:latin typeface="Cambria Math" panose="02040503050406030204" pitchFamily="18" charset="0"/>
                                <a:ea typeface="Times New Roman" panose="02020603050405020304" pitchFamily="18" charset="0"/>
                              </a:rPr>
                              <m:t>, </m:t>
                            </m:r>
                            <m:r>
                              <m:rPr>
                                <m:sty m:val="p"/>
                              </m:rPr>
                              <a:rPr lang="en-AU" sz="1600">
                                <a:effectLst/>
                                <a:latin typeface="Cambria Math" panose="02040503050406030204" pitchFamily="18" charset="0"/>
                                <a:ea typeface="Times New Roman" panose="02020603050405020304" pitchFamily="18" charset="0"/>
                              </a:rPr>
                              <m:t>y</m:t>
                            </m:r>
                            <m:r>
                              <a:rPr lang="en-AU" sz="1600">
                                <a:effectLst/>
                                <a:latin typeface="Cambria Math" panose="02040503050406030204" pitchFamily="18" charset="0"/>
                                <a:ea typeface="Times New Roman" panose="02020603050405020304" pitchFamily="18" charset="0"/>
                              </a:rPr>
                              <m:t>) ≤</m:t>
                            </m:r>
                            <m:r>
                              <m:rPr>
                                <m:sty m:val="p"/>
                              </m:rPr>
                              <a:rPr lang="en-AU" sz="1600">
                                <a:effectLst/>
                                <a:latin typeface="Cambria Math" panose="02040503050406030204" pitchFamily="18" charset="0"/>
                                <a:ea typeface="Times New Roman" panose="02020603050405020304" pitchFamily="18" charset="0"/>
                              </a:rPr>
                              <m:t>T</m:t>
                            </m:r>
                          </m:e>
                        </m:eqArr>
                      </m:e>
                    </m:d>
                  </m:oMath>
                </a14:m>
                <a:r>
                  <a:rPr lang="en-AU" sz="1600" dirty="0">
                    <a:effectLst/>
                    <a:latin typeface="Times New Roman" panose="02020603050405020304" pitchFamily="18" charset="0"/>
                    <a:ea typeface="Times New Roman" panose="02020603050405020304" pitchFamily="18" charset="0"/>
                  </a:rPr>
                  <a:t>		</a:t>
                </a:r>
                <a:endParaRPr lang="en-US" sz="1600" b="1" dirty="0"/>
              </a:p>
              <a:p>
                <a:pPr>
                  <a:buFont typeface="+mj-lt"/>
                  <a:buAutoNum type="arabicPeriod"/>
                </a:pPr>
                <a:endParaRPr lang="en-US" sz="1600" dirty="0"/>
              </a:p>
              <a:p>
                <a:r>
                  <a:rPr lang="en-US" sz="1600" b="1" dirty="0"/>
                  <a:t>Data Augmentation: </a:t>
                </a:r>
                <a:r>
                  <a:rPr lang="en-AU" sz="1600" dirty="0">
                    <a:effectLst/>
                    <a:latin typeface="Times New Roman" panose="02020603050405020304" pitchFamily="18" charset="0"/>
                    <a:ea typeface="Times New Roman" panose="02020603050405020304" pitchFamily="18" charset="0"/>
                  </a:rPr>
                  <a:t>increases the diversity of the training dataset by applying various transformations</a:t>
                </a:r>
              </a:p>
              <a:p>
                <a14:m>
                  <m:oMath xmlns:m="http://schemas.openxmlformats.org/officeDocument/2006/math">
                    <m:r>
                      <m:rPr>
                        <m:nor/>
                      </m:rPr>
                      <a:rPr lang="en-AU" sz="1600" smtClean="0">
                        <a:effectLst/>
                        <a:latin typeface="Cambria Math" panose="02040503050406030204" pitchFamily="18" charset="0"/>
                        <a:ea typeface="Times New Roman" panose="02020603050405020304" pitchFamily="18" charset="0"/>
                      </a:rPr>
                      <m:t>AugmentedImage</m:t>
                    </m:r>
                    <m:r>
                      <m:rPr>
                        <m:nor/>
                      </m:rPr>
                      <a:rPr lang="en-AU" sz="1600" smtClean="0">
                        <a:effectLst/>
                        <a:latin typeface="Cambria Math" panose="02040503050406030204" pitchFamily="18" charset="0"/>
                        <a:ea typeface="Times New Roman" panose="02020603050405020304" pitchFamily="18" charset="0"/>
                      </a:rPr>
                      <m:t>  </m:t>
                    </m:r>
                    <m:r>
                      <a:rPr lang="en-AU" sz="1600" i="1">
                        <a:effectLst/>
                        <a:latin typeface="Cambria Math" panose="02040503050406030204" pitchFamily="18" charset="0"/>
                        <a:ea typeface="Times New Roman" panose="02020603050405020304" pitchFamily="18" charset="0"/>
                      </a:rPr>
                      <m:t>=</m:t>
                    </m:r>
                    <m:r>
                      <m:rPr>
                        <m:nor/>
                      </m:rPr>
                      <a:rPr lang="en-AU" sz="1600">
                        <a:effectLst/>
                        <a:latin typeface="Cambria Math" panose="02040503050406030204" pitchFamily="18" charset="0"/>
                        <a:ea typeface="Times New Roman" panose="02020603050405020304" pitchFamily="18" charset="0"/>
                      </a:rPr>
                      <m:t>ImageDataGenerator</m:t>
                    </m:r>
                    <m:d>
                      <m:dPr>
                        <m:ctrlPr>
                          <a:rPr lang="en-US" sz="1600" i="1">
                            <a:effectLst/>
                            <a:latin typeface="Cambria Math" panose="02040503050406030204" pitchFamily="18" charset="0"/>
                            <a:ea typeface="Times New Roman" panose="02020603050405020304" pitchFamily="18" charset="0"/>
                          </a:rPr>
                        </m:ctrlPr>
                      </m:dPr>
                      <m:e>
                        <m:r>
                          <m:rPr>
                            <m:nor/>
                          </m:rPr>
                          <a:rPr lang="en-AU" sz="1600">
                            <a:effectLst/>
                            <a:latin typeface="Cambria Math" panose="02040503050406030204" pitchFamily="18" charset="0"/>
                            <a:ea typeface="Times New Roman" panose="02020603050405020304" pitchFamily="18" charset="0"/>
                          </a:rPr>
                          <m:t>rotation</m:t>
                        </m:r>
                        <m:r>
                          <m:rPr>
                            <m:lit/>
                            <m:nor/>
                          </m:rPr>
                          <a:rPr lang="en-AU" sz="1600">
                            <a:effectLst/>
                            <a:latin typeface="Cambria Math" panose="02040503050406030204" pitchFamily="18" charset="0"/>
                            <a:ea typeface="Times New Roman" panose="02020603050405020304" pitchFamily="18" charset="0"/>
                          </a:rPr>
                          <m:t>_</m:t>
                        </m:r>
                        <m:r>
                          <m:rPr>
                            <m:nor/>
                          </m:rPr>
                          <a:rPr lang="en-AU" sz="1600">
                            <a:effectLst/>
                            <a:latin typeface="Cambria Math" panose="02040503050406030204" pitchFamily="18" charset="0"/>
                            <a:ea typeface="Times New Roman" panose="02020603050405020304" pitchFamily="18" charset="0"/>
                          </a:rPr>
                          <m:t>range</m:t>
                        </m:r>
                        <m:r>
                          <a:rPr lang="en-AU" sz="1600" i="1">
                            <a:effectLst/>
                            <a:latin typeface="Cambria Math" panose="02040503050406030204" pitchFamily="18" charset="0"/>
                            <a:ea typeface="Times New Roman" panose="02020603050405020304" pitchFamily="18" charset="0"/>
                          </a:rPr>
                          <m:t>=15,</m:t>
                        </m:r>
                        <m:r>
                          <m:rPr>
                            <m:nor/>
                          </m:rPr>
                          <a:rPr lang="en-AU" sz="1600">
                            <a:effectLst/>
                            <a:latin typeface="Cambria Math" panose="02040503050406030204" pitchFamily="18" charset="0"/>
                            <a:ea typeface="Times New Roman" panose="02020603050405020304" pitchFamily="18" charset="0"/>
                          </a:rPr>
                          <m:t>shear</m:t>
                        </m:r>
                        <m:r>
                          <m:rPr>
                            <m:lit/>
                            <m:nor/>
                          </m:rPr>
                          <a:rPr lang="en-AU" sz="1600">
                            <a:effectLst/>
                            <a:latin typeface="Cambria Math" panose="02040503050406030204" pitchFamily="18" charset="0"/>
                            <a:ea typeface="Times New Roman" panose="02020603050405020304" pitchFamily="18" charset="0"/>
                          </a:rPr>
                          <m:t>_</m:t>
                        </m:r>
                        <m:r>
                          <m:rPr>
                            <m:nor/>
                          </m:rPr>
                          <a:rPr lang="en-AU" sz="1600">
                            <a:effectLst/>
                            <a:latin typeface="Cambria Math" panose="02040503050406030204" pitchFamily="18" charset="0"/>
                            <a:ea typeface="Times New Roman" panose="02020603050405020304" pitchFamily="18" charset="0"/>
                          </a:rPr>
                          <m:t>range</m:t>
                        </m:r>
                        <m:r>
                          <a:rPr lang="en-AU" sz="1600" i="1">
                            <a:effectLst/>
                            <a:latin typeface="Cambria Math" panose="02040503050406030204" pitchFamily="18" charset="0"/>
                            <a:ea typeface="Times New Roman" panose="02020603050405020304" pitchFamily="18" charset="0"/>
                          </a:rPr>
                          <m:t>=0.2,</m:t>
                        </m:r>
                        <m:r>
                          <m:rPr>
                            <m:nor/>
                          </m:rPr>
                          <a:rPr lang="en-AU" sz="1600">
                            <a:effectLst/>
                            <a:latin typeface="Cambria Math" panose="02040503050406030204" pitchFamily="18" charset="0"/>
                            <a:ea typeface="Times New Roman" panose="02020603050405020304" pitchFamily="18" charset="0"/>
                          </a:rPr>
                          <m:t>zoom</m:t>
                        </m:r>
                        <m:r>
                          <m:rPr>
                            <m:lit/>
                            <m:nor/>
                          </m:rPr>
                          <a:rPr lang="en-AU" sz="1600">
                            <a:effectLst/>
                            <a:latin typeface="Cambria Math" panose="02040503050406030204" pitchFamily="18" charset="0"/>
                            <a:ea typeface="Times New Roman" panose="02020603050405020304" pitchFamily="18" charset="0"/>
                          </a:rPr>
                          <m:t>_</m:t>
                        </m:r>
                        <m:r>
                          <m:rPr>
                            <m:nor/>
                          </m:rPr>
                          <a:rPr lang="en-AU" sz="1600">
                            <a:effectLst/>
                            <a:latin typeface="Cambria Math" panose="02040503050406030204" pitchFamily="18" charset="0"/>
                            <a:ea typeface="Times New Roman" panose="02020603050405020304" pitchFamily="18" charset="0"/>
                          </a:rPr>
                          <m:t>range</m:t>
                        </m:r>
                        <m:r>
                          <a:rPr lang="en-AU" sz="1600" i="1">
                            <a:effectLst/>
                            <a:latin typeface="Cambria Math" panose="02040503050406030204" pitchFamily="18" charset="0"/>
                            <a:ea typeface="Times New Roman" panose="02020603050405020304" pitchFamily="18" charset="0"/>
                          </a:rPr>
                          <m:t>=0.2,</m:t>
                        </m:r>
                        <m:r>
                          <m:rPr>
                            <m:nor/>
                          </m:rPr>
                          <a:rPr lang="en-AU" sz="1600">
                            <a:effectLst/>
                            <a:latin typeface="Cambria Math" panose="02040503050406030204" pitchFamily="18" charset="0"/>
                            <a:ea typeface="Times New Roman" panose="02020603050405020304" pitchFamily="18" charset="0"/>
                          </a:rPr>
                          <m:t>horizontal</m:t>
                        </m:r>
                        <m:r>
                          <m:rPr>
                            <m:lit/>
                            <m:nor/>
                          </m:rPr>
                          <a:rPr lang="en-AU" sz="1600">
                            <a:effectLst/>
                            <a:latin typeface="Cambria Math" panose="02040503050406030204" pitchFamily="18" charset="0"/>
                            <a:ea typeface="Times New Roman" panose="02020603050405020304" pitchFamily="18" charset="0"/>
                          </a:rPr>
                          <m:t>_</m:t>
                        </m:r>
                        <m:r>
                          <m:rPr>
                            <m:nor/>
                          </m:rPr>
                          <a:rPr lang="en-AU" sz="1600">
                            <a:effectLst/>
                            <a:latin typeface="Cambria Math" panose="02040503050406030204" pitchFamily="18" charset="0"/>
                            <a:ea typeface="Times New Roman" panose="02020603050405020304" pitchFamily="18" charset="0"/>
                          </a:rPr>
                          <m:t>flip</m:t>
                        </m:r>
                        <m:r>
                          <a:rPr lang="en-AU" sz="1600" i="1">
                            <a:effectLst/>
                            <a:latin typeface="Cambria Math" panose="02040503050406030204" pitchFamily="18" charset="0"/>
                            <a:ea typeface="Times New Roman" panose="02020603050405020304" pitchFamily="18" charset="0"/>
                          </a:rPr>
                          <m:t>=</m:t>
                        </m:r>
                        <m:r>
                          <m:rPr>
                            <m:nor/>
                          </m:rPr>
                          <a:rPr lang="en-AU" sz="1600">
                            <a:effectLst/>
                            <a:latin typeface="Cambria Math" panose="02040503050406030204" pitchFamily="18" charset="0"/>
                            <a:ea typeface="Times New Roman" panose="02020603050405020304" pitchFamily="18" charset="0"/>
                          </a:rPr>
                          <m:t>True</m:t>
                        </m:r>
                      </m:e>
                    </m:d>
                  </m:oMath>
                </a14:m>
                <a:r>
                  <a:rPr lang="en-AU" sz="1600" dirty="0">
                    <a:effectLst/>
                    <a:latin typeface="Times New Roman" panose="02020603050405020304" pitchFamily="18" charset="0"/>
                    <a:ea typeface="Times New Roman" panose="02020603050405020304" pitchFamily="18" charset="0"/>
                  </a:rPr>
                  <a:t>	</a:t>
                </a:r>
                <a:endParaRPr lang="en-US" sz="1600" dirty="0"/>
              </a:p>
            </p:txBody>
          </p:sp>
        </mc:Choice>
        <mc:Fallback>
          <p:sp>
            <p:nvSpPr>
              <p:cNvPr id="4" name="TextBox 3">
                <a:extLst>
                  <a:ext uri="{FF2B5EF4-FFF2-40B4-BE49-F238E27FC236}">
                    <a16:creationId xmlns:a16="http://schemas.microsoft.com/office/drawing/2014/main" id="{D22E4E1E-FED3-E466-AC45-C32D5B8E4D4D}"/>
                  </a:ext>
                </a:extLst>
              </p:cNvPr>
              <p:cNvSpPr txBox="1">
                <a:spLocks noRot="1" noChangeAspect="1" noMove="1" noResize="1" noEditPoints="1" noAdjustHandles="1" noChangeArrowheads="1" noChangeShapeType="1" noTextEdit="1"/>
              </p:cNvSpPr>
              <p:nvPr/>
            </p:nvSpPr>
            <p:spPr>
              <a:xfrm>
                <a:off x="203285" y="1698892"/>
                <a:ext cx="10470243" cy="2909194"/>
              </a:xfrm>
              <a:prstGeom prst="rect">
                <a:avLst/>
              </a:prstGeom>
              <a:blipFill>
                <a:blip r:embed="rId3"/>
                <a:stretch>
                  <a:fillRect l="-233" t="-418" b="-18789"/>
                </a:stretch>
              </a:blipFill>
            </p:spPr>
            <p:txBody>
              <a:bodyPr/>
              <a:lstStyle/>
              <a:p>
                <a:r>
                  <a:rPr lang="en-US">
                    <a:noFill/>
                  </a:rPr>
                  <a:t> </a:t>
                </a:r>
              </a:p>
            </p:txBody>
          </p:sp>
        </mc:Fallback>
      </mc:AlternateContent>
      <p:sp>
        <p:nvSpPr>
          <p:cNvPr id="3" name="AutoShape 2" descr="Histogram transformations — Basics of Image Processing">
            <a:extLst>
              <a:ext uri="{FF2B5EF4-FFF2-40B4-BE49-F238E27FC236}">
                <a16:creationId xmlns:a16="http://schemas.microsoft.com/office/drawing/2014/main" id="{AFD83EB2-583A-BE2E-C334-216601E453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Histogram equalization - Wikipedia">
            <a:extLst>
              <a:ext uri="{FF2B5EF4-FFF2-40B4-BE49-F238E27FC236}">
                <a16:creationId xmlns:a16="http://schemas.microsoft.com/office/drawing/2014/main" id="{5F143D98-AC36-E5C9-6D6A-1B4BDC4A8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5730" y="1898697"/>
            <a:ext cx="2735596" cy="122666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ata Augmentation with Masks — mxnet documentation">
            <a:extLst>
              <a:ext uri="{FF2B5EF4-FFF2-40B4-BE49-F238E27FC236}">
                <a16:creationId xmlns:a16="http://schemas.microsoft.com/office/drawing/2014/main" id="{435D4779-AF57-4608-CB95-7E66BE6D5C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3855"/>
          <a:stretch/>
        </p:blipFill>
        <p:spPr bwMode="auto">
          <a:xfrm>
            <a:off x="9042485" y="3215389"/>
            <a:ext cx="3149515" cy="1251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2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11</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a:solidFill>
                  <a:schemeClr val="accent5">
                    <a:lumMod val="75000"/>
                  </a:schemeClr>
                </a:solidFill>
                <a:latin typeface="Arial" panose="020B0604020202020204" pitchFamily="34" charset="0"/>
                <a:cs typeface="Arial" panose="020B0604020202020204" pitchFamily="34" charset="0"/>
              </a:rPr>
              <a:t>I- Introduction</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II- </a:t>
            </a:r>
            <a:r>
              <a:rPr lang="fr-FR" sz="1400" b="1" kern="1400" dirty="0" err="1">
                <a:solidFill>
                  <a:srgbClr val="0000F6"/>
                </a:solidFill>
                <a:latin typeface="Arial" panose="020B0604020202020204" pitchFamily="34" charset="0"/>
                <a:cs typeface="Arial" panose="020B0604020202020204" pitchFamily="34" charset="0"/>
              </a:rPr>
              <a:t>Methodology</a:t>
            </a:r>
            <a:endParaRPr lang="fr-FR" sz="1400" b="1" kern="1400" dirty="0">
              <a:solidFill>
                <a:srgbClr val="0000F6"/>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2" name="Rectangle 1">
            <a:extLst>
              <a:ext uri="{FF2B5EF4-FFF2-40B4-BE49-F238E27FC236}">
                <a16:creationId xmlns:a16="http://schemas.microsoft.com/office/drawing/2014/main" id="{225DF587-F336-4AD5-9766-ACF2F32E6106}"/>
              </a:ext>
            </a:extLst>
          </p:cNvPr>
          <p:cNvSpPr/>
          <p:nvPr/>
        </p:nvSpPr>
        <p:spPr>
          <a:xfrm>
            <a:off x="251741" y="682475"/>
            <a:ext cx="9316461" cy="707886"/>
          </a:xfrm>
          <a:prstGeom prst="rect">
            <a:avLst/>
          </a:prstGeom>
        </p:spPr>
        <p:txBody>
          <a:bodyPr wrap="none">
            <a:spAutoFit/>
          </a:bodyPr>
          <a:lstStyle/>
          <a:p>
            <a:r>
              <a:rPr lang="en-US" sz="4000" b="1" dirty="0"/>
              <a:t>Model Development: Classification Models</a:t>
            </a:r>
          </a:p>
        </p:txBody>
      </p:sp>
      <p:sp>
        <p:nvSpPr>
          <p:cNvPr id="4" name="TextBox 3">
            <a:extLst>
              <a:ext uri="{FF2B5EF4-FFF2-40B4-BE49-F238E27FC236}">
                <a16:creationId xmlns:a16="http://schemas.microsoft.com/office/drawing/2014/main" id="{D22E4E1E-FED3-E466-AC45-C32D5B8E4D4D}"/>
              </a:ext>
            </a:extLst>
          </p:cNvPr>
          <p:cNvSpPr txBox="1"/>
          <p:nvPr/>
        </p:nvSpPr>
        <p:spPr>
          <a:xfrm>
            <a:off x="1568237" y="2031791"/>
            <a:ext cx="4064056"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t>EfficientNetB4:</a:t>
            </a:r>
          </a:p>
          <a:p>
            <a:endParaRPr lang="en-US" dirty="0"/>
          </a:p>
          <a:p>
            <a:pPr>
              <a:buFont typeface="Arial" panose="020B0604020202020204" pitchFamily="34" charset="0"/>
              <a:buChar char="•"/>
            </a:pPr>
            <a:r>
              <a:rPr lang="en-US" dirty="0"/>
              <a:t>Chosen for superior performance in endoscopic image classification.</a:t>
            </a:r>
          </a:p>
          <a:p>
            <a:pPr>
              <a:buFont typeface="Arial" panose="020B0604020202020204" pitchFamily="34" charset="0"/>
              <a:buChar char="•"/>
            </a:pPr>
            <a:r>
              <a:rPr lang="en-US" dirty="0"/>
              <a:t>Architecture includes </a:t>
            </a:r>
            <a:r>
              <a:rPr lang="en-US" dirty="0" err="1"/>
              <a:t>MBConv</a:t>
            </a:r>
            <a:r>
              <a:rPr lang="en-US" dirty="0"/>
              <a:t> layers and the Swish activation function.</a:t>
            </a:r>
          </a:p>
          <a:p>
            <a:pPr>
              <a:buFont typeface="Arial" panose="020B0604020202020204" pitchFamily="34" charset="0"/>
              <a:buChar char="•"/>
            </a:pPr>
            <a:r>
              <a:rPr lang="en-US" dirty="0"/>
              <a:t>Compound scaling for depth, width, and resolution.</a:t>
            </a:r>
          </a:p>
          <a:p>
            <a:pPr>
              <a:buFont typeface="Arial" panose="020B0604020202020204" pitchFamily="34" charset="0"/>
              <a:buChar char="•"/>
            </a:pPr>
            <a:r>
              <a:rPr lang="en-US" dirty="0"/>
              <a:t>Trained with data augmentation and normalization techniques.</a:t>
            </a:r>
          </a:p>
        </p:txBody>
      </p:sp>
      <p:sp>
        <p:nvSpPr>
          <p:cNvPr id="3" name="AutoShape 2" descr="Histogram transformations — Basics of Image Processing">
            <a:extLst>
              <a:ext uri="{FF2B5EF4-FFF2-40B4-BE49-F238E27FC236}">
                <a16:creationId xmlns:a16="http://schemas.microsoft.com/office/drawing/2014/main" id="{AFD83EB2-583A-BE2E-C334-216601E453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7597975-DA7E-F2D4-727D-E886AB6B77B6}"/>
              </a:ext>
            </a:extLst>
          </p:cNvPr>
          <p:cNvSpPr txBox="1"/>
          <p:nvPr/>
        </p:nvSpPr>
        <p:spPr>
          <a:xfrm>
            <a:off x="6096000" y="2019107"/>
            <a:ext cx="4064055"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t>EfficientNetB2:</a:t>
            </a:r>
          </a:p>
          <a:p>
            <a:endParaRPr lang="en-US" dirty="0"/>
          </a:p>
          <a:p>
            <a:pPr>
              <a:buFont typeface="Arial" panose="020B0604020202020204" pitchFamily="34" charset="0"/>
              <a:buChar char="•"/>
            </a:pPr>
            <a:r>
              <a:rPr lang="en-US" dirty="0"/>
              <a:t>Lightweight model for efficient and effective classification.</a:t>
            </a:r>
          </a:p>
          <a:p>
            <a:pPr>
              <a:buFont typeface="Arial" panose="020B0604020202020204" pitchFamily="34" charset="0"/>
              <a:buChar char="•"/>
            </a:pPr>
            <a:r>
              <a:rPr lang="en-US" dirty="0"/>
              <a:t>Utilizes compound scaling for balanced network dimensions.</a:t>
            </a:r>
          </a:p>
          <a:p>
            <a:pPr>
              <a:buFont typeface="Arial" panose="020B0604020202020204" pitchFamily="34" charset="0"/>
              <a:buChar char="•"/>
            </a:pPr>
            <a:r>
              <a:rPr lang="en-US" dirty="0"/>
              <a:t>Key features include </a:t>
            </a:r>
            <a:r>
              <a:rPr lang="en-US" dirty="0" err="1"/>
              <a:t>MBConv</a:t>
            </a:r>
            <a:r>
              <a:rPr lang="en-US" dirty="0"/>
              <a:t> layers, </a:t>
            </a:r>
            <a:r>
              <a:rPr lang="en-US" dirty="0" err="1"/>
              <a:t>depthwise</a:t>
            </a:r>
            <a:r>
              <a:rPr lang="en-US" dirty="0"/>
              <a:t> separable convolutions, and squeeze-and-excitation optimization.</a:t>
            </a:r>
          </a:p>
          <a:p>
            <a:endParaRPr lang="en-US" dirty="0"/>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F4CD91BE-2B47-07B0-119A-5D1B25DCDA91}"/>
                  </a:ext>
                </a:extLst>
              </p14:cNvPr>
              <p14:cNvContentPartPr/>
              <p14:nvPr/>
            </p14:nvContentPartPr>
            <p14:xfrm>
              <a:off x="5226928" y="3568430"/>
              <a:ext cx="579960" cy="421920"/>
            </p14:xfrm>
          </p:contentPart>
        </mc:Choice>
        <mc:Fallback xmlns="">
          <p:pic>
            <p:nvPicPr>
              <p:cNvPr id="14" name="Ink 13">
                <a:extLst>
                  <a:ext uri="{FF2B5EF4-FFF2-40B4-BE49-F238E27FC236}">
                    <a16:creationId xmlns:a16="http://schemas.microsoft.com/office/drawing/2014/main" id="{F4CD91BE-2B47-07B0-119A-5D1B25DCDA91}"/>
                  </a:ext>
                </a:extLst>
              </p:cNvPr>
              <p:cNvPicPr/>
              <p:nvPr/>
            </p:nvPicPr>
            <p:blipFill>
              <a:blip r:embed="rId4"/>
              <a:stretch>
                <a:fillRect/>
              </a:stretch>
            </p:blipFill>
            <p:spPr>
              <a:xfrm>
                <a:off x="5220808" y="3562310"/>
                <a:ext cx="592200" cy="434160"/>
              </a:xfrm>
              <a:prstGeom prst="rect">
                <a:avLst/>
              </a:prstGeom>
            </p:spPr>
          </p:pic>
        </mc:Fallback>
      </mc:AlternateContent>
      <p:pic>
        <p:nvPicPr>
          <p:cNvPr id="17" name="Picture 16">
            <a:extLst>
              <a:ext uri="{FF2B5EF4-FFF2-40B4-BE49-F238E27FC236}">
                <a16:creationId xmlns:a16="http://schemas.microsoft.com/office/drawing/2014/main" id="{32E1F5A5-0B0B-A6F8-F5C3-43A97746D034}"/>
              </a:ext>
            </a:extLst>
          </p:cNvPr>
          <p:cNvPicPr>
            <a:picLocks noChangeAspect="1"/>
          </p:cNvPicPr>
          <p:nvPr/>
        </p:nvPicPr>
        <p:blipFill rotWithShape="1">
          <a:blip r:embed="rId5"/>
          <a:srcRect l="64861"/>
          <a:stretch/>
        </p:blipFill>
        <p:spPr>
          <a:xfrm>
            <a:off x="10211641" y="866418"/>
            <a:ext cx="1464151" cy="5368331"/>
          </a:xfrm>
          <a:prstGeom prst="rect">
            <a:avLst/>
          </a:prstGeom>
        </p:spPr>
      </p:pic>
      <p:pic>
        <p:nvPicPr>
          <p:cNvPr id="19" name="Picture 18">
            <a:extLst>
              <a:ext uri="{FF2B5EF4-FFF2-40B4-BE49-F238E27FC236}">
                <a16:creationId xmlns:a16="http://schemas.microsoft.com/office/drawing/2014/main" id="{7A276E2A-BD06-E673-B5E4-4158204B4F28}"/>
              </a:ext>
            </a:extLst>
          </p:cNvPr>
          <p:cNvPicPr>
            <a:picLocks noChangeAspect="1"/>
          </p:cNvPicPr>
          <p:nvPr/>
        </p:nvPicPr>
        <p:blipFill>
          <a:blip r:embed="rId6"/>
          <a:stretch>
            <a:fillRect/>
          </a:stretch>
        </p:blipFill>
        <p:spPr>
          <a:xfrm>
            <a:off x="-51586" y="1202519"/>
            <a:ext cx="1568237" cy="4967268"/>
          </a:xfrm>
          <a:prstGeom prst="rect">
            <a:avLst/>
          </a:prstGeom>
        </p:spPr>
      </p:pic>
    </p:spTree>
    <p:extLst>
      <p:ext uri="{BB962C8B-B14F-4D97-AF65-F5344CB8AC3E}">
        <p14:creationId xmlns:p14="http://schemas.microsoft.com/office/powerpoint/2010/main" val="1557979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12</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a:solidFill>
                  <a:schemeClr val="accent5">
                    <a:lumMod val="75000"/>
                  </a:schemeClr>
                </a:solidFill>
                <a:latin typeface="Arial" panose="020B0604020202020204" pitchFamily="34" charset="0"/>
                <a:cs typeface="Arial" panose="020B0604020202020204" pitchFamily="34" charset="0"/>
              </a:rPr>
              <a:t>I- Introduction</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II- </a:t>
            </a:r>
            <a:r>
              <a:rPr lang="fr-FR" sz="1400" b="1" kern="1400" dirty="0" err="1">
                <a:solidFill>
                  <a:srgbClr val="0000F6"/>
                </a:solidFill>
                <a:latin typeface="Arial" panose="020B0604020202020204" pitchFamily="34" charset="0"/>
                <a:cs typeface="Arial" panose="020B0604020202020204" pitchFamily="34" charset="0"/>
              </a:rPr>
              <a:t>Methodology</a:t>
            </a:r>
            <a:endParaRPr lang="fr-FR" sz="1400" b="1" kern="1400" dirty="0">
              <a:solidFill>
                <a:srgbClr val="0000F6"/>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2" name="Rectangle 1">
            <a:extLst>
              <a:ext uri="{FF2B5EF4-FFF2-40B4-BE49-F238E27FC236}">
                <a16:creationId xmlns:a16="http://schemas.microsoft.com/office/drawing/2014/main" id="{225DF587-F336-4AD5-9766-ACF2F32E6106}"/>
              </a:ext>
            </a:extLst>
          </p:cNvPr>
          <p:cNvSpPr/>
          <p:nvPr/>
        </p:nvSpPr>
        <p:spPr>
          <a:xfrm>
            <a:off x="251741" y="883350"/>
            <a:ext cx="9490868" cy="707886"/>
          </a:xfrm>
          <a:prstGeom prst="rect">
            <a:avLst/>
          </a:prstGeom>
        </p:spPr>
        <p:txBody>
          <a:bodyPr wrap="none">
            <a:spAutoFit/>
          </a:bodyPr>
          <a:lstStyle/>
          <a:p>
            <a:r>
              <a:rPr lang="en-US" sz="4000" b="1" dirty="0"/>
              <a:t>Model Development: Segmentation Models</a:t>
            </a:r>
          </a:p>
        </p:txBody>
      </p:sp>
      <p:sp>
        <p:nvSpPr>
          <p:cNvPr id="4" name="TextBox 3">
            <a:extLst>
              <a:ext uri="{FF2B5EF4-FFF2-40B4-BE49-F238E27FC236}">
                <a16:creationId xmlns:a16="http://schemas.microsoft.com/office/drawing/2014/main" id="{D22E4E1E-FED3-E466-AC45-C32D5B8E4D4D}"/>
              </a:ext>
            </a:extLst>
          </p:cNvPr>
          <p:cNvSpPr txBox="1"/>
          <p:nvPr/>
        </p:nvSpPr>
        <p:spPr>
          <a:xfrm>
            <a:off x="7092966" y="2315899"/>
            <a:ext cx="4981048" cy="26776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err="1"/>
              <a:t>UNet</a:t>
            </a:r>
            <a:r>
              <a:rPr lang="en-US" sz="2400" b="1" dirty="0"/>
              <a:t>-Based Segmentation Models:</a:t>
            </a:r>
            <a:endParaRPr lang="en-US" sz="2400" dirty="0"/>
          </a:p>
          <a:p>
            <a:pPr>
              <a:buFont typeface="Arial" panose="020B0604020202020204" pitchFamily="34" charset="0"/>
              <a:buChar char="•"/>
            </a:pPr>
            <a:r>
              <a:rPr lang="en-US" sz="2400" dirty="0"/>
              <a:t>Symmetric encoder-decoder architecture.</a:t>
            </a:r>
          </a:p>
          <a:p>
            <a:pPr>
              <a:buFont typeface="Arial" panose="020B0604020202020204" pitchFamily="34" charset="0"/>
              <a:buChar char="•"/>
            </a:pPr>
            <a:r>
              <a:rPr lang="en-US" sz="2400" dirty="0"/>
              <a:t>Precise localization and segmentation.</a:t>
            </a:r>
          </a:p>
          <a:p>
            <a:pPr>
              <a:buFont typeface="Arial" panose="020B0604020202020204" pitchFamily="34" charset="0"/>
              <a:buChar char="•"/>
            </a:pPr>
            <a:r>
              <a:rPr lang="en-US" sz="2400" dirty="0"/>
              <a:t>Combines convolutional blocks with </a:t>
            </a:r>
            <a:r>
              <a:rPr lang="en-US" sz="2400" dirty="0" err="1"/>
              <a:t>upsampling</a:t>
            </a:r>
            <a:r>
              <a:rPr lang="en-US" sz="2400" dirty="0"/>
              <a:t> layers.</a:t>
            </a:r>
          </a:p>
        </p:txBody>
      </p:sp>
      <p:sp>
        <p:nvSpPr>
          <p:cNvPr id="3" name="AutoShape 2" descr="Histogram transformations — Basics of Image Processing">
            <a:extLst>
              <a:ext uri="{FF2B5EF4-FFF2-40B4-BE49-F238E27FC236}">
                <a16:creationId xmlns:a16="http://schemas.microsoft.com/office/drawing/2014/main" id="{AFD83EB2-583A-BE2E-C334-216601E453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7597975-DA7E-F2D4-727D-E886AB6B77B6}"/>
              </a:ext>
            </a:extLst>
          </p:cNvPr>
          <p:cNvSpPr txBox="1"/>
          <p:nvPr/>
        </p:nvSpPr>
        <p:spPr>
          <a:xfrm>
            <a:off x="117987" y="1838614"/>
            <a:ext cx="6833400" cy="415498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t>DeepLabv3+ with ResNet50 Backbone:</a:t>
            </a:r>
            <a:endParaRPr lang="en-US" sz="2400" dirty="0"/>
          </a:p>
          <a:p>
            <a:pPr>
              <a:buFont typeface="Arial" panose="020B0604020202020204" pitchFamily="34" charset="0"/>
              <a:buChar char="•"/>
            </a:pPr>
            <a:r>
              <a:rPr lang="en-US" sz="2400" dirty="0"/>
              <a:t>Captures multi-scale contextual information.</a:t>
            </a:r>
          </a:p>
          <a:p>
            <a:pPr>
              <a:buFont typeface="Arial" panose="020B0604020202020204" pitchFamily="34" charset="0"/>
              <a:buChar char="•"/>
            </a:pPr>
            <a:r>
              <a:rPr lang="en-US" sz="2400" dirty="0"/>
              <a:t>Utilizes </a:t>
            </a:r>
            <a:r>
              <a:rPr lang="en-US" sz="2400" dirty="0" err="1"/>
              <a:t>Atrous</a:t>
            </a:r>
            <a:r>
              <a:rPr lang="en-US" sz="2400" dirty="0"/>
              <a:t> Spatial Pyramid Pooling (ASPP).</a:t>
            </a:r>
          </a:p>
          <a:p>
            <a:pPr>
              <a:buFont typeface="Arial" panose="020B0604020202020204" pitchFamily="34" charset="0"/>
              <a:buChar char="•"/>
            </a:pPr>
            <a:r>
              <a:rPr lang="en-US" sz="2400" dirty="0"/>
              <a:t>Decoder module refines segmentation accuracy.</a:t>
            </a:r>
          </a:p>
          <a:p>
            <a:pPr>
              <a:buFont typeface="Arial" panose="020B0604020202020204" pitchFamily="34" charset="0"/>
              <a:buChar char="•"/>
            </a:pPr>
            <a:endParaRPr lang="en-US" sz="2400" dirty="0"/>
          </a:p>
          <a:p>
            <a:r>
              <a:rPr lang="en-US" sz="2400" b="1" dirty="0"/>
              <a:t>Transformer-Based Segmentation Model:</a:t>
            </a:r>
            <a:endParaRPr lang="en-US" sz="2400" dirty="0"/>
          </a:p>
          <a:p>
            <a:pPr>
              <a:buFont typeface="Arial" panose="020B0604020202020204" pitchFamily="34" charset="0"/>
              <a:buChar char="•"/>
            </a:pPr>
            <a:r>
              <a:rPr lang="en-US" sz="2400" dirty="0"/>
              <a:t>Captures long-range dependencies with self-attention.</a:t>
            </a:r>
          </a:p>
          <a:p>
            <a:pPr>
              <a:buFont typeface="Arial" panose="020B0604020202020204" pitchFamily="34" charset="0"/>
              <a:buChar char="•"/>
            </a:pPr>
            <a:r>
              <a:rPr lang="en-US" sz="2400" dirty="0"/>
              <a:t>Positional encoding for spatial information.</a:t>
            </a:r>
          </a:p>
          <a:p>
            <a:pPr>
              <a:buFont typeface="Arial" panose="020B0604020202020204" pitchFamily="34" charset="0"/>
              <a:buChar char="•"/>
            </a:pPr>
            <a:r>
              <a:rPr lang="en-US" sz="2400" dirty="0"/>
              <a:t>Effective for endoscopic image segmentation.</a:t>
            </a:r>
          </a:p>
          <a:p>
            <a:endParaRPr lang="en-US" sz="2400" dirty="0"/>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F4CD91BE-2B47-07B0-119A-5D1B25DCDA91}"/>
                  </a:ext>
                </a:extLst>
              </p14:cNvPr>
              <p14:cNvContentPartPr/>
              <p14:nvPr/>
            </p14:nvContentPartPr>
            <p14:xfrm>
              <a:off x="5226928" y="3568430"/>
              <a:ext cx="579960" cy="421920"/>
            </p14:xfrm>
          </p:contentPart>
        </mc:Choice>
        <mc:Fallback xmlns="">
          <p:pic>
            <p:nvPicPr>
              <p:cNvPr id="14" name="Ink 13">
                <a:extLst>
                  <a:ext uri="{FF2B5EF4-FFF2-40B4-BE49-F238E27FC236}">
                    <a16:creationId xmlns:a16="http://schemas.microsoft.com/office/drawing/2014/main" id="{F4CD91BE-2B47-07B0-119A-5D1B25DCDA91}"/>
                  </a:ext>
                </a:extLst>
              </p:cNvPr>
              <p:cNvPicPr/>
              <p:nvPr/>
            </p:nvPicPr>
            <p:blipFill>
              <a:blip r:embed="rId4"/>
              <a:stretch>
                <a:fillRect/>
              </a:stretch>
            </p:blipFill>
            <p:spPr>
              <a:xfrm>
                <a:off x="5220808" y="3562310"/>
                <a:ext cx="592200" cy="434160"/>
              </a:xfrm>
              <a:prstGeom prst="rect">
                <a:avLst/>
              </a:prstGeom>
            </p:spPr>
          </p:pic>
        </mc:Fallback>
      </mc:AlternateContent>
    </p:spTree>
    <p:extLst>
      <p:ext uri="{BB962C8B-B14F-4D97-AF65-F5344CB8AC3E}">
        <p14:creationId xmlns:p14="http://schemas.microsoft.com/office/powerpoint/2010/main" val="149549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13</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a:solidFill>
                  <a:schemeClr val="accent5">
                    <a:lumMod val="75000"/>
                  </a:schemeClr>
                </a:solidFill>
                <a:latin typeface="Arial" panose="020B0604020202020204" pitchFamily="34" charset="0"/>
                <a:cs typeface="Arial" panose="020B0604020202020204" pitchFamily="34" charset="0"/>
              </a:rPr>
              <a:t>I- Introduction</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II- </a:t>
            </a:r>
            <a:r>
              <a:rPr lang="fr-FR" sz="1400" b="1" kern="1400" dirty="0" err="1">
                <a:solidFill>
                  <a:srgbClr val="0000F6"/>
                </a:solidFill>
                <a:latin typeface="Arial" panose="020B0604020202020204" pitchFamily="34" charset="0"/>
                <a:cs typeface="Arial" panose="020B0604020202020204" pitchFamily="34" charset="0"/>
              </a:rPr>
              <a:t>Methodology</a:t>
            </a:r>
            <a:endParaRPr lang="fr-FR" sz="1400" b="1" kern="1400" dirty="0">
              <a:solidFill>
                <a:srgbClr val="0000F6"/>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2" name="Rectangle 1">
            <a:extLst>
              <a:ext uri="{FF2B5EF4-FFF2-40B4-BE49-F238E27FC236}">
                <a16:creationId xmlns:a16="http://schemas.microsoft.com/office/drawing/2014/main" id="{225DF587-F336-4AD5-9766-ACF2F32E6106}"/>
              </a:ext>
            </a:extLst>
          </p:cNvPr>
          <p:cNvSpPr/>
          <p:nvPr/>
        </p:nvSpPr>
        <p:spPr>
          <a:xfrm>
            <a:off x="484831" y="1197967"/>
            <a:ext cx="2795702" cy="523220"/>
          </a:xfrm>
          <a:prstGeom prst="rect">
            <a:avLst/>
          </a:prstGeom>
        </p:spPr>
        <p:txBody>
          <a:bodyPr wrap="none">
            <a:spAutoFit/>
          </a:bodyPr>
          <a:lstStyle/>
          <a:p>
            <a:r>
              <a:rPr lang="en-US" sz="2800" b="1" dirty="0"/>
              <a:t>Model Evaluation</a:t>
            </a:r>
          </a:p>
        </p:txBody>
      </p:sp>
      <p:sp>
        <p:nvSpPr>
          <p:cNvPr id="3" name="AutoShape 2" descr="Histogram transformations — Basics of Image Processing">
            <a:extLst>
              <a:ext uri="{FF2B5EF4-FFF2-40B4-BE49-F238E27FC236}">
                <a16:creationId xmlns:a16="http://schemas.microsoft.com/office/drawing/2014/main" id="{AFD83EB2-583A-BE2E-C334-216601E453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597975-DA7E-F2D4-727D-E886AB6B77B6}"/>
                  </a:ext>
                </a:extLst>
              </p:cNvPr>
              <p:cNvSpPr txBox="1"/>
              <p:nvPr/>
            </p:nvSpPr>
            <p:spPr>
              <a:xfrm>
                <a:off x="606491" y="1812247"/>
                <a:ext cx="8266921" cy="43057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t>Metrics Used:</a:t>
                </a:r>
                <a:endParaRPr lang="en-US" dirty="0"/>
              </a:p>
              <a:p>
                <a:pPr>
                  <a:buFont typeface="Arial" panose="020B0604020202020204" pitchFamily="34" charset="0"/>
                  <a:buChar char="•"/>
                </a:pPr>
                <a:r>
                  <a:rPr lang="en-US" b="1" dirty="0"/>
                  <a:t>Classification:</a:t>
                </a:r>
                <a:endParaRPr lang="en-US" dirty="0"/>
              </a:p>
              <a:p>
                <a:pPr marL="742950" lvl="1" indent="-285750">
                  <a:buFont typeface="Arial" panose="020B0604020202020204" pitchFamily="34" charset="0"/>
                  <a:buChar char="•"/>
                </a:pPr>
                <a:r>
                  <a:rPr lang="en-US" dirty="0"/>
                  <a:t>Accuracy, Precision, Recall, F1-Score.     </a:t>
                </a:r>
              </a:p>
              <a:p>
                <a:pPr lvl="1"/>
                <a14:m>
                  <m:oMathPara xmlns:m="http://schemas.openxmlformats.org/officeDocument/2006/math">
                    <m:oMathParaPr>
                      <m:jc m:val="centerGroup"/>
                    </m:oMathParaPr>
                    <m:oMath xmlns:m="http://schemas.openxmlformats.org/officeDocument/2006/math">
                      <m:r>
                        <m:rPr>
                          <m:nor/>
                        </m:rPr>
                        <a:rPr lang="en-US" sz="1200" b="1" smtClean="0">
                          <a:effectLst/>
                          <a:latin typeface="Cambria Math" panose="02040503050406030204" pitchFamily="18" charset="0"/>
                          <a:ea typeface="Times New Roman" panose="02020603050405020304" pitchFamily="18" charset="0"/>
                        </a:rPr>
                        <m:t>Accuracy</m:t>
                      </m:r>
                      <m:r>
                        <a:rPr lang="en-US" sz="1200" b="1" i="1">
                          <a:effectLst/>
                          <a:latin typeface="Cambria Math" panose="02040503050406030204" pitchFamily="18" charset="0"/>
                          <a:ea typeface="Times New Roman" panose="02020603050405020304" pitchFamily="18" charset="0"/>
                        </a:rPr>
                        <m:t>=</m:t>
                      </m:r>
                      <m:f>
                        <m:fPr>
                          <m:ctrlPr>
                            <a:rPr lang="en-US" sz="1200" b="1" i="1">
                              <a:effectLst/>
                              <a:latin typeface="Cambria Math" panose="02040503050406030204" pitchFamily="18" charset="0"/>
                              <a:ea typeface="Times New Roman" panose="02020603050405020304" pitchFamily="18" charset="0"/>
                            </a:rPr>
                          </m:ctrlPr>
                        </m:fPr>
                        <m:num>
                          <m:r>
                            <m:rPr>
                              <m:nor/>
                            </m:rPr>
                            <a:rPr lang="en-US" sz="1200" b="1">
                              <a:effectLst/>
                              <a:latin typeface="Cambria Math" panose="02040503050406030204" pitchFamily="18" charset="0"/>
                              <a:ea typeface="Times New Roman" panose="02020603050405020304" pitchFamily="18" charset="0"/>
                            </a:rPr>
                            <m:t>Number</m:t>
                          </m:r>
                          <m:r>
                            <m:rPr>
                              <m:nor/>
                            </m:rPr>
                            <a:rPr lang="en-US" sz="1200" b="1">
                              <a:effectLst/>
                              <a:latin typeface="Cambria Math" panose="02040503050406030204" pitchFamily="18" charset="0"/>
                              <a:ea typeface="Times New Roman" panose="02020603050405020304" pitchFamily="18" charset="0"/>
                            </a:rPr>
                            <m:t> </m:t>
                          </m:r>
                          <m:r>
                            <m:rPr>
                              <m:nor/>
                            </m:rPr>
                            <a:rPr lang="en-US" sz="1200" b="1">
                              <a:effectLst/>
                              <a:latin typeface="Cambria Math" panose="02040503050406030204" pitchFamily="18" charset="0"/>
                              <a:ea typeface="Times New Roman" panose="02020603050405020304" pitchFamily="18" charset="0"/>
                            </a:rPr>
                            <m:t>of</m:t>
                          </m:r>
                          <m:r>
                            <m:rPr>
                              <m:nor/>
                            </m:rPr>
                            <a:rPr lang="en-US" sz="1200" b="1">
                              <a:effectLst/>
                              <a:latin typeface="Cambria Math" panose="02040503050406030204" pitchFamily="18" charset="0"/>
                              <a:ea typeface="Times New Roman" panose="02020603050405020304" pitchFamily="18" charset="0"/>
                            </a:rPr>
                            <m:t> </m:t>
                          </m:r>
                          <m:r>
                            <m:rPr>
                              <m:nor/>
                            </m:rPr>
                            <a:rPr lang="en-US" sz="1200" b="1">
                              <a:effectLst/>
                              <a:latin typeface="Cambria Math" panose="02040503050406030204" pitchFamily="18" charset="0"/>
                              <a:ea typeface="Times New Roman" panose="02020603050405020304" pitchFamily="18" charset="0"/>
                            </a:rPr>
                            <m:t>Correct</m:t>
                          </m:r>
                          <m:r>
                            <m:rPr>
                              <m:nor/>
                            </m:rPr>
                            <a:rPr lang="en-US" sz="1200" b="1">
                              <a:effectLst/>
                              <a:latin typeface="Cambria Math" panose="02040503050406030204" pitchFamily="18" charset="0"/>
                              <a:ea typeface="Times New Roman" panose="02020603050405020304" pitchFamily="18" charset="0"/>
                            </a:rPr>
                            <m:t> </m:t>
                          </m:r>
                          <m:r>
                            <m:rPr>
                              <m:nor/>
                            </m:rPr>
                            <a:rPr lang="en-US" sz="1200" b="1">
                              <a:effectLst/>
                              <a:latin typeface="Cambria Math" panose="02040503050406030204" pitchFamily="18" charset="0"/>
                              <a:ea typeface="Times New Roman" panose="02020603050405020304" pitchFamily="18" charset="0"/>
                            </a:rPr>
                            <m:t>Predictions</m:t>
                          </m:r>
                        </m:num>
                        <m:den>
                          <m:r>
                            <m:rPr>
                              <m:nor/>
                            </m:rPr>
                            <a:rPr lang="en-US" sz="1200" b="1">
                              <a:effectLst/>
                              <a:latin typeface="Cambria Math" panose="02040503050406030204" pitchFamily="18" charset="0"/>
                              <a:ea typeface="Times New Roman" panose="02020603050405020304" pitchFamily="18" charset="0"/>
                            </a:rPr>
                            <m:t>Total</m:t>
                          </m:r>
                          <m:r>
                            <m:rPr>
                              <m:nor/>
                            </m:rPr>
                            <a:rPr lang="en-US" sz="1200" b="1">
                              <a:effectLst/>
                              <a:latin typeface="Cambria Math" panose="02040503050406030204" pitchFamily="18" charset="0"/>
                              <a:ea typeface="Times New Roman" panose="02020603050405020304" pitchFamily="18" charset="0"/>
                            </a:rPr>
                            <m:t> </m:t>
                          </m:r>
                          <m:r>
                            <m:rPr>
                              <m:nor/>
                            </m:rPr>
                            <a:rPr lang="en-US" sz="1200" b="1">
                              <a:effectLst/>
                              <a:latin typeface="Cambria Math" panose="02040503050406030204" pitchFamily="18" charset="0"/>
                              <a:ea typeface="Times New Roman" panose="02020603050405020304" pitchFamily="18" charset="0"/>
                            </a:rPr>
                            <m:t>Number</m:t>
                          </m:r>
                          <m:r>
                            <m:rPr>
                              <m:nor/>
                            </m:rPr>
                            <a:rPr lang="en-US" sz="1200" b="1">
                              <a:effectLst/>
                              <a:latin typeface="Cambria Math" panose="02040503050406030204" pitchFamily="18" charset="0"/>
                              <a:ea typeface="Times New Roman" panose="02020603050405020304" pitchFamily="18" charset="0"/>
                            </a:rPr>
                            <m:t> </m:t>
                          </m:r>
                          <m:r>
                            <m:rPr>
                              <m:nor/>
                            </m:rPr>
                            <a:rPr lang="en-US" sz="1200" b="1">
                              <a:effectLst/>
                              <a:latin typeface="Cambria Math" panose="02040503050406030204" pitchFamily="18" charset="0"/>
                              <a:ea typeface="Times New Roman" panose="02020603050405020304" pitchFamily="18" charset="0"/>
                            </a:rPr>
                            <m:t>of</m:t>
                          </m:r>
                          <m:r>
                            <m:rPr>
                              <m:nor/>
                            </m:rPr>
                            <a:rPr lang="en-US" sz="1200" b="1">
                              <a:effectLst/>
                              <a:latin typeface="Cambria Math" panose="02040503050406030204" pitchFamily="18" charset="0"/>
                              <a:ea typeface="Times New Roman" panose="02020603050405020304" pitchFamily="18" charset="0"/>
                            </a:rPr>
                            <m:t> </m:t>
                          </m:r>
                          <m:r>
                            <m:rPr>
                              <m:nor/>
                            </m:rPr>
                            <a:rPr lang="en-US" sz="1200" b="1">
                              <a:effectLst/>
                              <a:latin typeface="Cambria Math" panose="02040503050406030204" pitchFamily="18" charset="0"/>
                              <a:ea typeface="Times New Roman" panose="02020603050405020304" pitchFamily="18" charset="0"/>
                            </a:rPr>
                            <m:t>Predictions</m:t>
                          </m:r>
                        </m:den>
                      </m:f>
                      <m:r>
                        <m:rPr>
                          <m:nor/>
                        </m:rPr>
                        <a:rPr lang="en-US" sz="1200" b="1" i="0" smtClean="0">
                          <a:effectLst/>
                          <a:latin typeface="Cambria Math" panose="02040503050406030204" pitchFamily="18" charset="0"/>
                          <a:ea typeface="Times New Roman" panose="02020603050405020304" pitchFamily="18" charset="0"/>
                        </a:rPr>
                        <m:t>                                      </m:t>
                      </m:r>
                      <m:r>
                        <m:rPr>
                          <m:nor/>
                        </m:rPr>
                        <a:rPr lang="en-US" sz="1200" b="1"/>
                        <m:t>Precision</m:t>
                      </m:r>
                      <m:r>
                        <a:rPr lang="en-US" sz="1200" b="1" i="1">
                          <a:latin typeface="Cambria Math" panose="02040503050406030204" pitchFamily="18" charset="0"/>
                        </a:rPr>
                        <m:t>=</m:t>
                      </m:r>
                      <m:f>
                        <m:fPr>
                          <m:ctrlPr>
                            <a:rPr lang="en-US" sz="1200" b="1" i="1">
                              <a:latin typeface="Cambria Math" panose="02040503050406030204" pitchFamily="18" charset="0"/>
                            </a:rPr>
                          </m:ctrlPr>
                        </m:fPr>
                        <m:num>
                          <m:r>
                            <m:rPr>
                              <m:nor/>
                            </m:rPr>
                            <a:rPr lang="en-US" sz="1200" b="1"/>
                            <m:t>True</m:t>
                          </m:r>
                          <m:r>
                            <m:rPr>
                              <m:nor/>
                            </m:rPr>
                            <a:rPr lang="en-US" sz="1200" b="1"/>
                            <m:t> </m:t>
                          </m:r>
                          <m:r>
                            <m:rPr>
                              <m:nor/>
                            </m:rPr>
                            <a:rPr lang="en-US" sz="1200" b="1"/>
                            <m:t>Positives</m:t>
                          </m:r>
                        </m:num>
                        <m:den>
                          <m:r>
                            <m:rPr>
                              <m:nor/>
                            </m:rPr>
                            <a:rPr lang="en-US" sz="1200" b="1"/>
                            <m:t>True</m:t>
                          </m:r>
                          <m:r>
                            <m:rPr>
                              <m:nor/>
                            </m:rPr>
                            <a:rPr lang="en-US" sz="1200" b="1"/>
                            <m:t> </m:t>
                          </m:r>
                          <m:r>
                            <m:rPr>
                              <m:nor/>
                            </m:rPr>
                            <a:rPr lang="en-US" sz="1200" b="1"/>
                            <m:t>Positives</m:t>
                          </m:r>
                          <m:r>
                            <a:rPr lang="en-US" sz="1200" b="1" i="1">
                              <a:latin typeface="Cambria Math" panose="02040503050406030204" pitchFamily="18" charset="0"/>
                            </a:rPr>
                            <m:t>+</m:t>
                          </m:r>
                          <m:r>
                            <m:rPr>
                              <m:nor/>
                            </m:rPr>
                            <a:rPr lang="en-US" sz="1200" b="1"/>
                            <m:t>False</m:t>
                          </m:r>
                          <m:r>
                            <m:rPr>
                              <m:nor/>
                            </m:rPr>
                            <a:rPr lang="en-US" sz="1200" b="1"/>
                            <m:t> </m:t>
                          </m:r>
                          <m:r>
                            <m:rPr>
                              <m:nor/>
                            </m:rPr>
                            <a:rPr lang="en-US" sz="1200" b="1"/>
                            <m:t>Positives</m:t>
                          </m:r>
                        </m:den>
                      </m:f>
                      <m:r>
                        <m:rPr>
                          <m:nor/>
                        </m:rPr>
                        <a:rPr lang="en-US" sz="1200" b="1"/>
                        <m:t>		</m:t>
                      </m:r>
                      <m:r>
                        <m:rPr>
                          <m:nor/>
                        </m:rPr>
                        <a:rPr lang="en-US" sz="1200" b="1" i="0" smtClean="0"/>
                        <m:t>    </m:t>
                      </m:r>
                    </m:oMath>
                  </m:oMathPara>
                </a14:m>
                <a:endParaRPr lang="en-US" sz="1200" b="1" dirty="0"/>
              </a:p>
              <a:p>
                <a:pPr lvl="1"/>
                <a14:m>
                  <m:oMathPara xmlns:m="http://schemas.openxmlformats.org/officeDocument/2006/math">
                    <m:oMathParaPr>
                      <m:jc m:val="centerGroup"/>
                    </m:oMathParaPr>
                    <m:oMath xmlns:m="http://schemas.openxmlformats.org/officeDocument/2006/math">
                      <m:r>
                        <m:rPr>
                          <m:nor/>
                        </m:rPr>
                        <a:rPr lang="en-US" sz="1200" b="1"/>
                        <m:t>Recall</m:t>
                      </m:r>
                      <m:r>
                        <a:rPr lang="en-US" sz="1200" b="1">
                          <a:latin typeface="Cambria Math" panose="02040503050406030204" pitchFamily="18" charset="0"/>
                        </a:rPr>
                        <m:t>=</m:t>
                      </m:r>
                      <m:f>
                        <m:fPr>
                          <m:ctrlPr>
                            <a:rPr lang="en-US" sz="1200" b="1" i="1">
                              <a:latin typeface="Cambria Math" panose="02040503050406030204" pitchFamily="18" charset="0"/>
                            </a:rPr>
                          </m:ctrlPr>
                        </m:fPr>
                        <m:num>
                          <m:r>
                            <m:rPr>
                              <m:nor/>
                            </m:rPr>
                            <a:rPr lang="en-US" sz="1200" b="1"/>
                            <m:t>True</m:t>
                          </m:r>
                          <m:r>
                            <m:rPr>
                              <m:nor/>
                            </m:rPr>
                            <a:rPr lang="en-US" sz="1200" b="1"/>
                            <m:t> </m:t>
                          </m:r>
                          <m:r>
                            <m:rPr>
                              <m:nor/>
                            </m:rPr>
                            <a:rPr lang="en-US" sz="1200" b="1"/>
                            <m:t>Positives</m:t>
                          </m:r>
                        </m:num>
                        <m:den>
                          <m:r>
                            <m:rPr>
                              <m:nor/>
                            </m:rPr>
                            <a:rPr lang="en-US" sz="1200" b="1"/>
                            <m:t>True</m:t>
                          </m:r>
                          <m:r>
                            <m:rPr>
                              <m:nor/>
                            </m:rPr>
                            <a:rPr lang="en-US" sz="1200" b="1"/>
                            <m:t> </m:t>
                          </m:r>
                          <m:r>
                            <m:rPr>
                              <m:nor/>
                            </m:rPr>
                            <a:rPr lang="en-US" sz="1200" b="1"/>
                            <m:t>Positives</m:t>
                          </m:r>
                          <m:r>
                            <a:rPr lang="en-US" sz="1200" b="1">
                              <a:latin typeface="Cambria Math" panose="02040503050406030204" pitchFamily="18" charset="0"/>
                            </a:rPr>
                            <m:t>+</m:t>
                          </m:r>
                          <m:r>
                            <m:rPr>
                              <m:nor/>
                            </m:rPr>
                            <a:rPr lang="en-US" sz="1200" b="1"/>
                            <m:t>False</m:t>
                          </m:r>
                          <m:r>
                            <m:rPr>
                              <m:nor/>
                            </m:rPr>
                            <a:rPr lang="en-US" sz="1200" b="1"/>
                            <m:t> </m:t>
                          </m:r>
                          <m:r>
                            <m:rPr>
                              <m:nor/>
                            </m:rPr>
                            <a:rPr lang="en-US" sz="1200" b="1"/>
                            <m:t>Negatives</m:t>
                          </m:r>
                        </m:den>
                      </m:f>
                      <m:r>
                        <m:rPr>
                          <m:nor/>
                        </m:rPr>
                        <a:rPr lang="en-US" sz="1200" b="1"/>
                        <m:t>		</m:t>
                      </m:r>
                      <m:r>
                        <m:rPr>
                          <m:nor/>
                        </m:rPr>
                        <a:rPr lang="en-US" sz="1200" b="1" i="0" smtClean="0"/>
                        <m:t>                                                                   </m:t>
                      </m:r>
                      <m:r>
                        <m:rPr>
                          <m:nor/>
                        </m:rPr>
                        <a:rPr lang="en-US" sz="1200" b="1"/>
                        <m:t>F</m:t>
                      </m:r>
                      <m:r>
                        <m:rPr>
                          <m:nor/>
                        </m:rPr>
                        <a:rPr lang="en-US" sz="1200" b="1"/>
                        <m:t>1</m:t>
                      </m:r>
                      <m:r>
                        <m:rPr>
                          <m:nor/>
                        </m:rPr>
                        <a:rPr lang="en-US" sz="1200" b="1" i="1"/>
                        <m:t>−</m:t>
                      </m:r>
                      <m:r>
                        <m:rPr>
                          <m:nor/>
                        </m:rPr>
                        <a:rPr lang="en-US" sz="1200" b="1"/>
                        <m:t>Score</m:t>
                      </m:r>
                      <m:r>
                        <a:rPr lang="en-US" sz="1200" b="1">
                          <a:latin typeface="Cambria Math" panose="02040503050406030204" pitchFamily="18" charset="0"/>
                        </a:rPr>
                        <m:t>=</m:t>
                      </m:r>
                      <m:r>
                        <a:rPr lang="en-US" sz="1200" b="1" i="1">
                          <a:latin typeface="Cambria Math" panose="02040503050406030204" pitchFamily="18" charset="0"/>
                        </a:rPr>
                        <m:t>𝟐</m:t>
                      </m:r>
                      <m:r>
                        <a:rPr lang="en-US" sz="1200" b="1">
                          <a:latin typeface="Cambria Math" panose="02040503050406030204" pitchFamily="18" charset="0"/>
                        </a:rPr>
                        <m:t>⋅</m:t>
                      </m:r>
                      <m:f>
                        <m:fPr>
                          <m:ctrlPr>
                            <a:rPr lang="en-US" sz="1200" b="1" i="1">
                              <a:latin typeface="Cambria Math" panose="02040503050406030204" pitchFamily="18" charset="0"/>
                            </a:rPr>
                          </m:ctrlPr>
                        </m:fPr>
                        <m:num>
                          <m:r>
                            <m:rPr>
                              <m:nor/>
                            </m:rPr>
                            <a:rPr lang="en-US" sz="1200" b="1"/>
                            <m:t>Precision</m:t>
                          </m:r>
                          <m:r>
                            <a:rPr lang="en-US" sz="1200" b="1">
                              <a:latin typeface="Cambria Math" panose="02040503050406030204" pitchFamily="18" charset="0"/>
                            </a:rPr>
                            <m:t>⋅</m:t>
                          </m:r>
                          <m:r>
                            <m:rPr>
                              <m:nor/>
                            </m:rPr>
                            <a:rPr lang="en-US" sz="1200" b="1"/>
                            <m:t>Recall</m:t>
                          </m:r>
                        </m:num>
                        <m:den>
                          <m:r>
                            <m:rPr>
                              <m:nor/>
                            </m:rPr>
                            <a:rPr lang="en-US" sz="1200" b="1"/>
                            <m:t>Precision</m:t>
                          </m:r>
                          <m:r>
                            <a:rPr lang="en-US" sz="1200" b="1">
                              <a:latin typeface="Cambria Math" panose="02040503050406030204" pitchFamily="18" charset="0"/>
                            </a:rPr>
                            <m:t>+</m:t>
                          </m:r>
                          <m:r>
                            <m:rPr>
                              <m:nor/>
                            </m:rPr>
                            <a:rPr lang="en-US" sz="1200" b="1"/>
                            <m:t>Recall</m:t>
                          </m:r>
                        </m:den>
                      </m:f>
                      <m:r>
                        <m:rPr>
                          <m:nor/>
                        </m:rPr>
                        <a:rPr lang="en-US" sz="1200" b="1"/>
                        <m:t>			</m:t>
                      </m:r>
                    </m:oMath>
                  </m:oMathPara>
                </a14:m>
                <a:endParaRPr lang="en-US" sz="1200" b="1" dirty="0"/>
              </a:p>
              <a:p>
                <a:pPr lvl="1"/>
                <a:endParaRPr lang="en-US" b="1" dirty="0"/>
              </a:p>
              <a:p>
                <a:pPr marL="742950" lvl="1" indent="-285750">
                  <a:buFont typeface="Arial" panose="020B0604020202020204" pitchFamily="34" charset="0"/>
                  <a:buChar char="•"/>
                </a:pPr>
                <a:r>
                  <a:rPr lang="en-US" dirty="0"/>
                  <a:t>Confusion Matrix for detailed performance analysis.</a:t>
                </a:r>
              </a:p>
              <a:p>
                <a:pPr marL="742950" lvl="1" indent="-285750">
                  <a:buFont typeface="Arial" panose="020B0604020202020204" pitchFamily="34" charset="0"/>
                  <a:buChar char="•"/>
                </a:pPr>
                <a:r>
                  <a:rPr lang="en-US" dirty="0"/>
                  <a:t>Receiver Operating Characteristic (ROC) Curve and Area Under the Curve (AUC).</a:t>
                </a:r>
              </a:p>
              <a:p>
                <a:pPr>
                  <a:buFont typeface="Arial" panose="020B0604020202020204" pitchFamily="34" charset="0"/>
                  <a:buChar char="•"/>
                </a:pPr>
                <a:r>
                  <a:rPr lang="en-US" b="1" dirty="0"/>
                  <a:t>Segmentation:</a:t>
                </a:r>
              </a:p>
              <a:p>
                <a:pPr lvl="1">
                  <a:buFont typeface="Arial" panose="020B0604020202020204" pitchFamily="34" charset="0"/>
                  <a:buChar char="•"/>
                </a:pPr>
                <a:r>
                  <a:rPr lang="en-US" dirty="0"/>
                  <a:t>Dice Coefficient: Measures overlap between predicted and actual segmentation.</a:t>
                </a:r>
              </a:p>
              <a:p>
                <a:pPr lvl="1">
                  <a:buFont typeface="Arial" panose="020B0604020202020204" pitchFamily="34" charset="0"/>
                  <a:buChar char="•"/>
                </a:pPr>
                <a:r>
                  <a:rPr lang="en-US" dirty="0"/>
                  <a:t>Jaccard Index: Measures similarity between predicted and actual segmentation.</a:t>
                </a:r>
              </a:p>
              <a:p>
                <a:pPr lvl="1">
                  <a:buFont typeface="Arial" panose="020B0604020202020204" pitchFamily="34" charset="0"/>
                  <a:buChar char="•"/>
                </a:pPr>
                <a:r>
                  <a:rPr lang="en-US" dirty="0"/>
                  <a:t>Loss Value: Categorical cross-entropy and binary cross-entropy loss functions.</a:t>
                </a:r>
              </a:p>
              <a:p>
                <a:pPr lvl="1"/>
                <a14:m>
                  <m:oMath xmlns:m="http://schemas.openxmlformats.org/officeDocument/2006/math">
                    <m:r>
                      <m:rPr>
                        <m:nor/>
                      </m:rPr>
                      <a:rPr lang="en-AU" sz="1800" b="1" smtClean="0">
                        <a:effectLst/>
                        <a:latin typeface="Cambria Math" panose="02040503050406030204" pitchFamily="18" charset="0"/>
                        <a:ea typeface="Times New Roman" panose="02020603050405020304" pitchFamily="18" charset="0"/>
                      </a:rPr>
                      <m:t>Dice</m:t>
                    </m:r>
                    <m:r>
                      <m:rPr>
                        <m:nor/>
                      </m:rPr>
                      <a:rPr lang="en-AU" sz="1800" b="1" smtClean="0">
                        <a:effectLst/>
                        <a:latin typeface="Cambria Math" panose="02040503050406030204" pitchFamily="18" charset="0"/>
                        <a:ea typeface="Times New Roman" panose="02020603050405020304" pitchFamily="18" charset="0"/>
                      </a:rPr>
                      <m:t> </m:t>
                    </m:r>
                    <m:r>
                      <m:rPr>
                        <m:nor/>
                      </m:rPr>
                      <a:rPr lang="en-AU" sz="1800" b="1" smtClean="0">
                        <a:effectLst/>
                        <a:latin typeface="Cambria Math" panose="02040503050406030204" pitchFamily="18" charset="0"/>
                        <a:ea typeface="Times New Roman" panose="02020603050405020304" pitchFamily="18" charset="0"/>
                      </a:rPr>
                      <m:t>Coefficient</m:t>
                    </m:r>
                    <m:r>
                      <a:rPr lang="en-AU" sz="1800" b="1" i="1">
                        <a:effectLst/>
                        <a:latin typeface="Cambria Math" panose="02040503050406030204" pitchFamily="18" charset="0"/>
                        <a:ea typeface="Times New Roman" panose="02020603050405020304" pitchFamily="18" charset="0"/>
                      </a:rPr>
                      <m:t>=</m:t>
                    </m:r>
                    <m:f>
                      <m:fPr>
                        <m:ctrlPr>
                          <a:rPr lang="en-US" sz="1800" b="1" i="1" smtClean="0">
                            <a:effectLst/>
                            <a:latin typeface="Cambria Math" panose="02040503050406030204" pitchFamily="18" charset="0"/>
                            <a:ea typeface="Times New Roman" panose="02020603050405020304" pitchFamily="18" charset="0"/>
                          </a:rPr>
                        </m:ctrlPr>
                      </m:fPr>
                      <m:num>
                        <m:r>
                          <a:rPr lang="en-AU" sz="1800" b="1" i="1">
                            <a:effectLst/>
                            <a:latin typeface="Cambria Math" panose="02040503050406030204" pitchFamily="18" charset="0"/>
                            <a:ea typeface="Times New Roman" panose="02020603050405020304" pitchFamily="18" charset="0"/>
                          </a:rPr>
                          <m:t>𝟐</m:t>
                        </m:r>
                        <m:d>
                          <m:dPr>
                            <m:begChr m:val="|"/>
                            <m:endChr m:val="|"/>
                            <m:ctrlPr>
                              <a:rPr lang="en-US" sz="1800" b="1" i="1">
                                <a:effectLst/>
                                <a:latin typeface="Cambria Math" panose="02040503050406030204" pitchFamily="18" charset="0"/>
                                <a:ea typeface="Times New Roman" panose="02020603050405020304" pitchFamily="18" charset="0"/>
                              </a:rPr>
                            </m:ctrlPr>
                          </m:dPr>
                          <m:e>
                            <m:r>
                              <a:rPr lang="en-AU" sz="1800" b="1" i="1">
                                <a:effectLst/>
                                <a:latin typeface="Cambria Math" panose="02040503050406030204" pitchFamily="18" charset="0"/>
                                <a:ea typeface="Times New Roman" panose="02020603050405020304" pitchFamily="18" charset="0"/>
                              </a:rPr>
                              <m:t>𝑿</m:t>
                            </m:r>
                            <m:r>
                              <a:rPr lang="en-AU" sz="1800" b="1">
                                <a:effectLst/>
                                <a:latin typeface="Cambria Math" panose="02040503050406030204" pitchFamily="18" charset="0"/>
                                <a:ea typeface="Times New Roman" panose="02020603050405020304" pitchFamily="18" charset="0"/>
                              </a:rPr>
                              <m:t>∩</m:t>
                            </m:r>
                            <m:r>
                              <a:rPr lang="en-AU" sz="1800" b="1" i="1">
                                <a:effectLst/>
                                <a:latin typeface="Cambria Math" panose="02040503050406030204" pitchFamily="18" charset="0"/>
                                <a:ea typeface="Times New Roman" panose="02020603050405020304" pitchFamily="18" charset="0"/>
                              </a:rPr>
                              <m:t>𝒀</m:t>
                            </m:r>
                          </m:e>
                        </m:d>
                      </m:num>
                      <m:den>
                        <m:d>
                          <m:dPr>
                            <m:begChr m:val="|"/>
                            <m:endChr m:val="|"/>
                            <m:ctrlPr>
                              <a:rPr lang="en-US" sz="1800" b="1" i="1">
                                <a:effectLst/>
                                <a:latin typeface="Cambria Math" panose="02040503050406030204" pitchFamily="18" charset="0"/>
                                <a:ea typeface="Times New Roman" panose="02020603050405020304" pitchFamily="18" charset="0"/>
                              </a:rPr>
                            </m:ctrlPr>
                          </m:dPr>
                          <m:e>
                            <m:r>
                              <a:rPr lang="en-AU" sz="1800" b="1" i="1">
                                <a:effectLst/>
                                <a:latin typeface="Cambria Math" panose="02040503050406030204" pitchFamily="18" charset="0"/>
                                <a:ea typeface="Times New Roman" panose="02020603050405020304" pitchFamily="18" charset="0"/>
                              </a:rPr>
                              <m:t>𝑿</m:t>
                            </m:r>
                          </m:e>
                        </m:d>
                        <m:r>
                          <a:rPr lang="en-AU" sz="1800" b="1" i="1">
                            <a:effectLst/>
                            <a:latin typeface="Cambria Math" panose="02040503050406030204" pitchFamily="18" charset="0"/>
                            <a:ea typeface="Times New Roman" panose="02020603050405020304" pitchFamily="18" charset="0"/>
                          </a:rPr>
                          <m:t>+</m:t>
                        </m:r>
                        <m:d>
                          <m:dPr>
                            <m:begChr m:val="|"/>
                            <m:endChr m:val="|"/>
                            <m:ctrlPr>
                              <a:rPr lang="en-US" sz="1800" b="1" i="1">
                                <a:effectLst/>
                                <a:latin typeface="Cambria Math" panose="02040503050406030204" pitchFamily="18" charset="0"/>
                                <a:ea typeface="Times New Roman" panose="02020603050405020304" pitchFamily="18" charset="0"/>
                              </a:rPr>
                            </m:ctrlPr>
                          </m:dPr>
                          <m:e>
                            <m:r>
                              <a:rPr lang="en-AU" sz="1800" b="1" i="1">
                                <a:effectLst/>
                                <a:latin typeface="Cambria Math" panose="02040503050406030204" pitchFamily="18" charset="0"/>
                                <a:ea typeface="Times New Roman" panose="02020603050405020304" pitchFamily="18" charset="0"/>
                              </a:rPr>
                              <m:t>𝒀</m:t>
                            </m:r>
                          </m:e>
                        </m:d>
                      </m:den>
                    </m:f>
                  </m:oMath>
                </a14:m>
                <a:r>
                  <a:rPr lang="en-AU" sz="1800" dirty="0">
                    <a:effectLst/>
                    <a:latin typeface="Times New Roman" panose="02020603050405020304" pitchFamily="18" charset="0"/>
                    <a:ea typeface="Times New Roman" panose="02020603050405020304" pitchFamily="18" charset="0"/>
                  </a:rPr>
                  <a:t>	</a:t>
                </a:r>
                <a14:m>
                  <m:oMath xmlns:m="http://schemas.openxmlformats.org/officeDocument/2006/math">
                    <m:r>
                      <m:rPr>
                        <m:nor/>
                      </m:rPr>
                      <a:rPr lang="en-AU" b="1"/>
                      <m:t>Jaccard</m:t>
                    </m:r>
                    <m:r>
                      <m:rPr>
                        <m:nor/>
                      </m:rPr>
                      <a:rPr lang="en-AU" b="1"/>
                      <m:t> </m:t>
                    </m:r>
                    <m:r>
                      <m:rPr>
                        <m:nor/>
                      </m:rPr>
                      <a:rPr lang="en-AU" b="1"/>
                      <m:t>Index</m:t>
                    </m:r>
                    <m:r>
                      <a:rPr lang="en-AU" b="1" i="1">
                        <a:latin typeface="Cambria Math" panose="02040503050406030204" pitchFamily="18" charset="0"/>
                      </a:rPr>
                      <m:t>=</m:t>
                    </m:r>
                    <m:f>
                      <m:fPr>
                        <m:ctrlPr>
                          <a:rPr lang="en-US" b="1" i="1">
                            <a:latin typeface="Cambria Math" panose="02040503050406030204" pitchFamily="18" charset="0"/>
                          </a:rPr>
                        </m:ctrlPr>
                      </m:fPr>
                      <m:num>
                        <m:d>
                          <m:dPr>
                            <m:begChr m:val="|"/>
                            <m:endChr m:val="|"/>
                            <m:ctrlPr>
                              <a:rPr lang="en-US" b="1" i="1">
                                <a:latin typeface="Cambria Math" panose="02040503050406030204" pitchFamily="18" charset="0"/>
                              </a:rPr>
                            </m:ctrlPr>
                          </m:dPr>
                          <m:e>
                            <m:r>
                              <a:rPr lang="en-AU" b="1" i="1">
                                <a:latin typeface="Cambria Math" panose="02040503050406030204" pitchFamily="18" charset="0"/>
                              </a:rPr>
                              <m:t>𝑿</m:t>
                            </m:r>
                            <m:r>
                              <a:rPr lang="en-AU" b="1">
                                <a:latin typeface="Cambria Math" panose="02040503050406030204" pitchFamily="18" charset="0"/>
                              </a:rPr>
                              <m:t>∩</m:t>
                            </m:r>
                            <m:r>
                              <a:rPr lang="en-AU" b="1" i="1">
                                <a:latin typeface="Cambria Math" panose="02040503050406030204" pitchFamily="18" charset="0"/>
                              </a:rPr>
                              <m:t>𝒀</m:t>
                            </m:r>
                          </m:e>
                        </m:d>
                      </m:num>
                      <m:den>
                        <m:d>
                          <m:dPr>
                            <m:begChr m:val="|"/>
                            <m:endChr m:val="|"/>
                            <m:ctrlPr>
                              <a:rPr lang="en-US" b="1" i="1">
                                <a:latin typeface="Cambria Math" panose="02040503050406030204" pitchFamily="18" charset="0"/>
                              </a:rPr>
                            </m:ctrlPr>
                          </m:dPr>
                          <m:e>
                            <m:r>
                              <a:rPr lang="en-AU" b="1" i="1">
                                <a:latin typeface="Cambria Math" panose="02040503050406030204" pitchFamily="18" charset="0"/>
                              </a:rPr>
                              <m:t>𝑿</m:t>
                            </m:r>
                            <m:r>
                              <a:rPr lang="en-AU" b="1">
                                <a:latin typeface="Cambria Math" panose="02040503050406030204" pitchFamily="18" charset="0"/>
                              </a:rPr>
                              <m:t>∪</m:t>
                            </m:r>
                            <m:r>
                              <a:rPr lang="en-AU" b="1" i="1">
                                <a:latin typeface="Cambria Math" panose="02040503050406030204" pitchFamily="18" charset="0"/>
                              </a:rPr>
                              <m:t>𝒀</m:t>
                            </m:r>
                          </m:e>
                        </m:d>
                      </m:den>
                    </m:f>
                  </m:oMath>
                </a14:m>
                <a:r>
                  <a:rPr lang="en-AU" dirty="0"/>
                  <a:t>		</a:t>
                </a:r>
                <a:endParaRPr lang="en-US" dirty="0"/>
              </a:p>
            </p:txBody>
          </p:sp>
        </mc:Choice>
        <mc:Fallback xmlns="">
          <p:sp>
            <p:nvSpPr>
              <p:cNvPr id="6" name="TextBox 5">
                <a:extLst>
                  <a:ext uri="{FF2B5EF4-FFF2-40B4-BE49-F238E27FC236}">
                    <a16:creationId xmlns:a16="http://schemas.microsoft.com/office/drawing/2014/main" id="{67597975-DA7E-F2D4-727D-E886AB6B77B6}"/>
                  </a:ext>
                </a:extLst>
              </p:cNvPr>
              <p:cNvSpPr txBox="1">
                <a:spLocks noRot="1" noChangeAspect="1" noMove="1" noResize="1" noEditPoints="1" noAdjustHandles="1" noChangeArrowheads="1" noChangeShapeType="1" noTextEdit="1"/>
              </p:cNvSpPr>
              <p:nvPr/>
            </p:nvSpPr>
            <p:spPr>
              <a:xfrm>
                <a:off x="606491" y="1812247"/>
                <a:ext cx="8266921" cy="4305730"/>
              </a:xfrm>
              <a:prstGeom prst="rect">
                <a:avLst/>
              </a:prstGeom>
              <a:blipFill>
                <a:blip r:embed="rId3"/>
                <a:stretch>
                  <a:fillRect l="-515" t="-564"/>
                </a:stretch>
              </a:blipFill>
            </p:spPr>
            <p:txBody>
              <a:bodyPr/>
              <a:lstStyle/>
              <a:p>
                <a:r>
                  <a:rPr lang="fr-DZ">
                    <a:noFill/>
                  </a:rPr>
                  <a:t> </a:t>
                </a:r>
              </a:p>
            </p:txBody>
          </p:sp>
        </mc:Fallback>
      </mc:AlternateContent>
      <p:sp>
        <p:nvSpPr>
          <p:cNvPr id="45" name="TextBox 44">
            <a:extLst>
              <a:ext uri="{FF2B5EF4-FFF2-40B4-BE49-F238E27FC236}">
                <a16:creationId xmlns:a16="http://schemas.microsoft.com/office/drawing/2014/main" id="{F748FCEE-9143-81B6-A509-FDEA31E151BC}"/>
              </a:ext>
            </a:extLst>
          </p:cNvPr>
          <p:cNvSpPr txBox="1"/>
          <p:nvPr/>
        </p:nvSpPr>
        <p:spPr>
          <a:xfrm>
            <a:off x="9414163" y="1765903"/>
            <a:ext cx="2086262"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t>Benchmarking:</a:t>
            </a:r>
            <a:endParaRPr lang="en-US" dirty="0"/>
          </a:p>
          <a:p>
            <a:pPr>
              <a:buFont typeface="Arial" panose="020B0604020202020204" pitchFamily="34" charset="0"/>
              <a:buChar char="•"/>
            </a:pPr>
            <a:r>
              <a:rPr lang="en-US" dirty="0"/>
              <a:t>Evaluated on the same test set for consistency.</a:t>
            </a:r>
          </a:p>
          <a:p>
            <a:pPr>
              <a:buFont typeface="Arial" panose="020B0604020202020204" pitchFamily="34" charset="0"/>
              <a:buChar char="•"/>
            </a:pPr>
            <a:r>
              <a:rPr lang="en-US" dirty="0"/>
              <a:t>Compared using classification accuracy, confusion matrix, and segmentation metrics.</a:t>
            </a:r>
          </a:p>
          <a:p>
            <a:pPr>
              <a:buFont typeface="Arial" panose="020B0604020202020204" pitchFamily="34" charset="0"/>
              <a:buChar char="•"/>
            </a:pPr>
            <a:r>
              <a:rPr lang="en-US" dirty="0"/>
              <a:t>Demonstrated improvements over baseline and advanced techniques.</a:t>
            </a:r>
          </a:p>
        </p:txBody>
      </p:sp>
    </p:spTree>
    <p:extLst>
      <p:ext uri="{BB962C8B-B14F-4D97-AF65-F5344CB8AC3E}">
        <p14:creationId xmlns:p14="http://schemas.microsoft.com/office/powerpoint/2010/main" val="3236723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14</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a:solidFill>
                  <a:schemeClr val="accent5">
                    <a:lumMod val="75000"/>
                  </a:schemeClr>
                </a:solidFill>
                <a:latin typeface="Arial" panose="020B0604020202020204" pitchFamily="34" charset="0"/>
                <a:cs typeface="Arial" panose="020B0604020202020204" pitchFamily="34" charset="0"/>
              </a:rPr>
              <a:t>I- Introduction</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II- </a:t>
            </a:r>
            <a:r>
              <a:rPr lang="fr-FR" sz="1400" b="1" kern="1400" dirty="0" err="1">
                <a:solidFill>
                  <a:srgbClr val="0000F6"/>
                </a:solidFill>
                <a:latin typeface="Arial" panose="020B0604020202020204" pitchFamily="34" charset="0"/>
                <a:cs typeface="Arial" panose="020B0604020202020204" pitchFamily="34" charset="0"/>
              </a:rPr>
              <a:t>Methodology</a:t>
            </a:r>
            <a:endParaRPr lang="fr-FR" sz="1400" b="1" kern="1400" dirty="0">
              <a:solidFill>
                <a:srgbClr val="0000F6"/>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 </a:t>
            </a:r>
          </a:p>
        </p:txBody>
      </p:sp>
      <p:sp>
        <p:nvSpPr>
          <p:cNvPr id="2" name="Rectangle 1">
            <a:extLst>
              <a:ext uri="{FF2B5EF4-FFF2-40B4-BE49-F238E27FC236}">
                <a16:creationId xmlns:a16="http://schemas.microsoft.com/office/drawing/2014/main" id="{225DF587-F336-4AD5-9766-ACF2F32E6106}"/>
              </a:ext>
            </a:extLst>
          </p:cNvPr>
          <p:cNvSpPr/>
          <p:nvPr/>
        </p:nvSpPr>
        <p:spPr>
          <a:xfrm>
            <a:off x="214689" y="974245"/>
            <a:ext cx="6191823" cy="707886"/>
          </a:xfrm>
          <a:prstGeom prst="rect">
            <a:avLst/>
          </a:prstGeom>
        </p:spPr>
        <p:txBody>
          <a:bodyPr wrap="none">
            <a:spAutoFit/>
          </a:bodyPr>
          <a:lstStyle/>
          <a:p>
            <a:r>
              <a:rPr lang="en-US" sz="4000" b="1" dirty="0"/>
              <a:t>Realization and Deployment</a:t>
            </a:r>
          </a:p>
        </p:txBody>
      </p:sp>
      <p:sp>
        <p:nvSpPr>
          <p:cNvPr id="3" name="AutoShape 2" descr="Histogram transformations — Basics of Image Processing">
            <a:extLst>
              <a:ext uri="{FF2B5EF4-FFF2-40B4-BE49-F238E27FC236}">
                <a16:creationId xmlns:a16="http://schemas.microsoft.com/office/drawing/2014/main" id="{AFD83EB2-583A-BE2E-C334-216601E453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7597975-DA7E-F2D4-727D-E886AB6B77B6}"/>
              </a:ext>
            </a:extLst>
          </p:cNvPr>
          <p:cNvSpPr txBox="1"/>
          <p:nvPr/>
        </p:nvSpPr>
        <p:spPr>
          <a:xfrm>
            <a:off x="903536" y="1977279"/>
            <a:ext cx="8554789" cy="26776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t>Model Saving and Preparation</a:t>
            </a:r>
          </a:p>
          <a:p>
            <a:pPr marL="742950" lvl="1" indent="-285750">
              <a:buFont typeface="Arial" panose="020B0604020202020204" pitchFamily="34" charset="0"/>
              <a:buChar char="•"/>
            </a:pPr>
            <a:r>
              <a:rPr lang="en-US" sz="2400" dirty="0"/>
              <a:t>Exported using model-saving functionalities.</a:t>
            </a:r>
          </a:p>
          <a:p>
            <a:pPr marL="742950" lvl="1" indent="-285750">
              <a:buFont typeface="Arial" panose="020B0604020202020204" pitchFamily="34" charset="0"/>
              <a:buChar char="•"/>
            </a:pPr>
            <a:r>
              <a:rPr lang="en-US" sz="2400" dirty="0"/>
              <a:t>Ensures portability and ease of integration.</a:t>
            </a:r>
          </a:p>
          <a:p>
            <a:endParaRPr lang="en-US" sz="2400" b="1" dirty="0"/>
          </a:p>
          <a:p>
            <a:r>
              <a:rPr lang="en-US" sz="2400" b="1" dirty="0"/>
              <a:t>Developing User-Friendly Interface</a:t>
            </a:r>
          </a:p>
          <a:p>
            <a:pPr lvl="1">
              <a:buFont typeface="Arial" panose="020B0604020202020204" pitchFamily="34" charset="0"/>
              <a:buChar char="•"/>
            </a:pPr>
            <a:r>
              <a:rPr lang="en-US" sz="2400" dirty="0"/>
              <a:t>Developed a web application using </a:t>
            </a:r>
            <a:r>
              <a:rPr lang="en-US" sz="2400" dirty="0" err="1"/>
              <a:t>Gradio</a:t>
            </a:r>
            <a:r>
              <a:rPr lang="en-US" sz="2400" dirty="0"/>
              <a:t>.</a:t>
            </a:r>
          </a:p>
          <a:p>
            <a:pPr lvl="1">
              <a:buFont typeface="Arial" panose="020B0604020202020204" pitchFamily="34" charset="0"/>
              <a:buChar char="•"/>
            </a:pPr>
            <a:r>
              <a:rPr lang="en-US" sz="2400" dirty="0"/>
              <a:t>Presented at the National Endoscopy Congress.</a:t>
            </a:r>
          </a:p>
        </p:txBody>
      </p:sp>
      <p:pic>
        <p:nvPicPr>
          <p:cNvPr id="3074" name="Picture 2" descr="No alt text provided for this image">
            <a:extLst>
              <a:ext uri="{FF2B5EF4-FFF2-40B4-BE49-F238E27FC236}">
                <a16:creationId xmlns:a16="http://schemas.microsoft.com/office/drawing/2014/main" id="{5772EEA4-4AD7-925C-AE27-BF63E087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472"/>
          <a:stretch/>
        </p:blipFill>
        <p:spPr bwMode="auto">
          <a:xfrm>
            <a:off x="969789" y="4864228"/>
            <a:ext cx="4681622" cy="11483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radio — Build &amp; Share Delightful Machine Learning Apps | by Vivek Pandit |  Medium">
            <a:extLst>
              <a:ext uri="{FF2B5EF4-FFF2-40B4-BE49-F238E27FC236}">
                <a16:creationId xmlns:a16="http://schemas.microsoft.com/office/drawing/2014/main" id="{533EB6DC-826F-62FB-2806-9AEB16D84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375" y="4647661"/>
            <a:ext cx="4251900" cy="160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123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15</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 Introduction</a:t>
            </a: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 </a:t>
            </a:r>
            <a:r>
              <a:rPr lang="fr-FR" sz="1400" b="1" kern="1400" dirty="0" err="1">
                <a:solidFill>
                  <a:schemeClr val="accent5">
                    <a:lumMod val="75000"/>
                  </a:schemeClr>
                </a:solidFill>
                <a:latin typeface="Arial" panose="020B0604020202020204" pitchFamily="34" charset="0"/>
                <a:cs typeface="Arial" panose="020B0604020202020204" pitchFamily="34" charset="0"/>
              </a:rPr>
              <a:t>Methodology</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III-</a:t>
            </a:r>
            <a:r>
              <a:rPr lang="fr-FR" sz="1400" b="1" kern="1400" dirty="0" err="1">
                <a:solidFill>
                  <a:srgbClr val="0000F6"/>
                </a:solidFill>
                <a:latin typeface="Arial" panose="020B0604020202020204" pitchFamily="34" charset="0"/>
                <a:cs typeface="Arial" panose="020B0604020202020204" pitchFamily="34" charset="0"/>
              </a:rPr>
              <a:t>Results</a:t>
            </a:r>
            <a:r>
              <a:rPr lang="fr-FR" sz="1400" b="1" kern="1400" dirty="0">
                <a:solidFill>
                  <a:srgbClr val="0000F6"/>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2" name="Rectangle 1">
            <a:extLst>
              <a:ext uri="{FF2B5EF4-FFF2-40B4-BE49-F238E27FC236}">
                <a16:creationId xmlns:a16="http://schemas.microsoft.com/office/drawing/2014/main" id="{901F203C-A946-44E7-A113-BA826A77E178}"/>
              </a:ext>
            </a:extLst>
          </p:cNvPr>
          <p:cNvSpPr/>
          <p:nvPr/>
        </p:nvSpPr>
        <p:spPr>
          <a:xfrm>
            <a:off x="492543" y="774683"/>
            <a:ext cx="3685592" cy="707886"/>
          </a:xfrm>
          <a:prstGeom prst="rect">
            <a:avLst/>
          </a:prstGeom>
        </p:spPr>
        <p:txBody>
          <a:bodyPr wrap="square">
            <a:spAutoFit/>
          </a:bodyPr>
          <a:lstStyle/>
          <a:p>
            <a:r>
              <a:rPr lang="en-US" sz="4000" b="1" dirty="0"/>
              <a:t>Results</a:t>
            </a:r>
            <a:endParaRPr lang="en-US" sz="4000" dirty="0"/>
          </a:p>
        </p:txBody>
      </p:sp>
      <p:sp>
        <p:nvSpPr>
          <p:cNvPr id="6" name="TextBox 5">
            <a:extLst>
              <a:ext uri="{FF2B5EF4-FFF2-40B4-BE49-F238E27FC236}">
                <a16:creationId xmlns:a16="http://schemas.microsoft.com/office/drawing/2014/main" id="{F9E12163-D585-DFAE-572C-AE6240ECB902}"/>
              </a:ext>
            </a:extLst>
          </p:cNvPr>
          <p:cNvSpPr txBox="1"/>
          <p:nvPr/>
        </p:nvSpPr>
        <p:spPr>
          <a:xfrm>
            <a:off x="623530" y="1461379"/>
            <a:ext cx="12060228" cy="2062103"/>
          </a:xfrm>
          <a:prstGeom prst="rect">
            <a:avLst/>
          </a:prstGeom>
          <a:noFill/>
        </p:spPr>
        <p:txBody>
          <a:bodyPr wrap="square">
            <a:spAutoFit/>
          </a:bodyPr>
          <a:lstStyle/>
          <a:p>
            <a:r>
              <a:rPr lang="en-US" sz="2800" b="1" dirty="0"/>
              <a:t>Key Findings:</a:t>
            </a:r>
            <a:endParaRPr lang="en-US" sz="2800" dirty="0"/>
          </a:p>
          <a:p>
            <a:pPr>
              <a:buFont typeface="Arial" panose="020B0604020202020204" pitchFamily="34" charset="0"/>
              <a:buChar char="•"/>
            </a:pPr>
            <a:r>
              <a:rPr lang="en-US" sz="2800" b="1" dirty="0"/>
              <a:t>Improved Diagnostic Accuracy:</a:t>
            </a:r>
            <a:endParaRPr lang="en-US" sz="2800" dirty="0"/>
          </a:p>
          <a:p>
            <a:pPr marL="742950" lvl="1" indent="-285750">
              <a:buFont typeface="Arial" panose="020B0604020202020204" pitchFamily="34" charset="0"/>
              <a:buChar char="•"/>
            </a:pPr>
            <a:r>
              <a:rPr lang="en-US" sz="2400" dirty="0"/>
              <a:t>EfficientNetB4 achieved exceptional accuracy in classifying endoscopic images.</a:t>
            </a:r>
          </a:p>
          <a:p>
            <a:pPr marL="742950" lvl="1" indent="-285750">
              <a:buFont typeface="Arial" panose="020B0604020202020204" pitchFamily="34" charset="0"/>
              <a:buChar char="•"/>
            </a:pPr>
            <a:r>
              <a:rPr lang="en-US" sz="2400" dirty="0"/>
              <a:t>Significant improvement in the detection rates of anomalies such as polyps and esophagitis.</a:t>
            </a:r>
          </a:p>
        </p:txBody>
      </p:sp>
      <p:pic>
        <p:nvPicPr>
          <p:cNvPr id="8" name="Picture 7" descr="A graph of green bars&#10;&#10;Description automatically generated">
            <a:extLst>
              <a:ext uri="{FF2B5EF4-FFF2-40B4-BE49-F238E27FC236}">
                <a16:creationId xmlns:a16="http://schemas.microsoft.com/office/drawing/2014/main" id="{8345ADB8-14CF-4A4E-0ECF-B9FDF5F18A6D}"/>
              </a:ext>
            </a:extLst>
          </p:cNvPr>
          <p:cNvPicPr>
            <a:picLocks noChangeAspect="1"/>
          </p:cNvPicPr>
          <p:nvPr/>
        </p:nvPicPr>
        <p:blipFill rotWithShape="1">
          <a:blip r:embed="rId3"/>
          <a:srcRect l="12407"/>
          <a:stretch/>
        </p:blipFill>
        <p:spPr bwMode="auto">
          <a:xfrm>
            <a:off x="6753225" y="3106305"/>
            <a:ext cx="4429124" cy="3128443"/>
          </a:xfrm>
          <a:prstGeom prst="rect">
            <a:avLst/>
          </a:prstGeom>
          <a:ln>
            <a:noFill/>
          </a:ln>
          <a:extLst>
            <a:ext uri="{53640926-AAD7-44D8-BBD7-CCE9431645EC}">
              <a14:shadowObscured xmlns:a14="http://schemas.microsoft.com/office/drawing/2010/main"/>
            </a:ext>
          </a:extLst>
        </p:spPr>
      </p:pic>
      <p:pic>
        <p:nvPicPr>
          <p:cNvPr id="11" name="Picture 10" descr="A diagram of a graph&#10;&#10;Description automatically generated with medium confidence">
            <a:extLst>
              <a:ext uri="{FF2B5EF4-FFF2-40B4-BE49-F238E27FC236}">
                <a16:creationId xmlns:a16="http://schemas.microsoft.com/office/drawing/2014/main" id="{8B3EBCFF-F44F-104B-884F-7D248E710F95}"/>
              </a:ext>
            </a:extLst>
          </p:cNvPr>
          <p:cNvPicPr>
            <a:picLocks noChangeAspect="1"/>
          </p:cNvPicPr>
          <p:nvPr/>
        </p:nvPicPr>
        <p:blipFill>
          <a:blip r:embed="rId4"/>
          <a:stretch>
            <a:fillRect/>
          </a:stretch>
        </p:blipFill>
        <p:spPr>
          <a:xfrm>
            <a:off x="1866901" y="3143219"/>
            <a:ext cx="4505324" cy="3153366"/>
          </a:xfrm>
          <a:prstGeom prst="rect">
            <a:avLst/>
          </a:prstGeom>
        </p:spPr>
      </p:pic>
    </p:spTree>
    <p:extLst>
      <p:ext uri="{BB962C8B-B14F-4D97-AF65-F5344CB8AC3E}">
        <p14:creationId xmlns:p14="http://schemas.microsoft.com/office/powerpoint/2010/main" val="1423240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16</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 Introduction</a:t>
            </a: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 </a:t>
            </a:r>
            <a:r>
              <a:rPr lang="fr-FR" sz="1400" b="1" kern="1400" dirty="0" err="1">
                <a:solidFill>
                  <a:schemeClr val="accent5">
                    <a:lumMod val="75000"/>
                  </a:schemeClr>
                </a:solidFill>
                <a:latin typeface="Arial" panose="020B0604020202020204" pitchFamily="34" charset="0"/>
                <a:cs typeface="Arial" panose="020B0604020202020204" pitchFamily="34" charset="0"/>
              </a:rPr>
              <a:t>Methodology</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III-</a:t>
            </a:r>
            <a:r>
              <a:rPr lang="fr-FR" sz="1400" b="1" kern="1400" dirty="0" err="1">
                <a:solidFill>
                  <a:srgbClr val="0000F6"/>
                </a:solidFill>
                <a:latin typeface="Arial" panose="020B0604020202020204" pitchFamily="34" charset="0"/>
                <a:cs typeface="Arial" panose="020B0604020202020204" pitchFamily="34" charset="0"/>
              </a:rPr>
              <a:t>Results</a:t>
            </a:r>
            <a:r>
              <a:rPr lang="fr-FR" sz="1400" b="1" kern="1400" dirty="0">
                <a:solidFill>
                  <a:srgbClr val="0000F6"/>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2" name="Rectangle 1">
            <a:extLst>
              <a:ext uri="{FF2B5EF4-FFF2-40B4-BE49-F238E27FC236}">
                <a16:creationId xmlns:a16="http://schemas.microsoft.com/office/drawing/2014/main" id="{901F203C-A946-44E7-A113-BA826A77E178}"/>
              </a:ext>
            </a:extLst>
          </p:cNvPr>
          <p:cNvSpPr/>
          <p:nvPr/>
        </p:nvSpPr>
        <p:spPr>
          <a:xfrm>
            <a:off x="584609" y="860949"/>
            <a:ext cx="3685592" cy="523220"/>
          </a:xfrm>
          <a:prstGeom prst="rect">
            <a:avLst/>
          </a:prstGeom>
        </p:spPr>
        <p:txBody>
          <a:bodyPr wrap="square">
            <a:spAutoFit/>
          </a:bodyPr>
          <a:lstStyle/>
          <a:p>
            <a:r>
              <a:rPr lang="en-US" sz="2800" b="1" dirty="0"/>
              <a:t>Results</a:t>
            </a:r>
            <a:endParaRPr lang="en-US" sz="2800" dirty="0"/>
          </a:p>
        </p:txBody>
      </p:sp>
      <p:sp>
        <p:nvSpPr>
          <p:cNvPr id="6" name="TextBox 5">
            <a:extLst>
              <a:ext uri="{FF2B5EF4-FFF2-40B4-BE49-F238E27FC236}">
                <a16:creationId xmlns:a16="http://schemas.microsoft.com/office/drawing/2014/main" id="{F9E12163-D585-DFAE-572C-AE6240ECB902}"/>
              </a:ext>
            </a:extLst>
          </p:cNvPr>
          <p:cNvSpPr txBox="1"/>
          <p:nvPr/>
        </p:nvSpPr>
        <p:spPr>
          <a:xfrm>
            <a:off x="385771" y="1518566"/>
            <a:ext cx="5052636" cy="3785652"/>
          </a:xfrm>
          <a:prstGeom prst="rect">
            <a:avLst/>
          </a:prstGeom>
          <a:noFill/>
        </p:spPr>
        <p:txBody>
          <a:bodyPr wrap="square">
            <a:spAutoFit/>
          </a:bodyPr>
          <a:lstStyle/>
          <a:p>
            <a:r>
              <a:rPr lang="en-US" sz="2000" b="1" dirty="0"/>
              <a:t>Key Findings:</a:t>
            </a:r>
          </a:p>
          <a:p>
            <a:endParaRPr lang="en-US" sz="2000" dirty="0"/>
          </a:p>
          <a:p>
            <a:pPr>
              <a:buFont typeface="Arial" panose="020B0604020202020204" pitchFamily="34" charset="0"/>
              <a:buChar char="•"/>
            </a:pPr>
            <a:r>
              <a:rPr lang="en-US" sz="2000" b="1" dirty="0"/>
              <a:t>Effective Segmentation:</a:t>
            </a:r>
            <a:endParaRPr lang="en-US" sz="2000" dirty="0"/>
          </a:p>
          <a:p>
            <a:pPr marL="742950" lvl="1" indent="-285750">
              <a:buFont typeface="Arial" panose="020B0604020202020204" pitchFamily="34" charset="0"/>
              <a:buChar char="•"/>
            </a:pPr>
            <a:r>
              <a:rPr lang="en-US" sz="2000" dirty="0"/>
              <a:t>DeepLabv3+ with ResNet50 provided high-quality segmentation results.</a:t>
            </a:r>
          </a:p>
          <a:p>
            <a:pPr marL="742950" lvl="1" indent="-285750">
              <a:buFont typeface="Arial" panose="020B0604020202020204" pitchFamily="34" charset="0"/>
              <a:buChar char="•"/>
            </a:pPr>
            <a:r>
              <a:rPr lang="en-US" sz="2000" dirty="0"/>
              <a:t>Essential for precise localization of abnormalities in endoscopic images.</a:t>
            </a:r>
          </a:p>
          <a:p>
            <a:pPr>
              <a:buFont typeface="Arial" panose="020B0604020202020204" pitchFamily="34" charset="0"/>
              <a:buChar char="•"/>
            </a:pPr>
            <a:r>
              <a:rPr lang="en-US" sz="2000" b="1" dirty="0"/>
              <a:t>Real-Time Decision Support:</a:t>
            </a:r>
            <a:endParaRPr lang="en-US" sz="2000" dirty="0"/>
          </a:p>
          <a:p>
            <a:pPr marL="742950" lvl="1" indent="-285750">
              <a:buFont typeface="Arial" panose="020B0604020202020204" pitchFamily="34" charset="0"/>
              <a:buChar char="•"/>
            </a:pPr>
            <a:r>
              <a:rPr lang="en-US" sz="2000" dirty="0"/>
              <a:t>Models capable of providing real-time analysis and feedback.</a:t>
            </a:r>
          </a:p>
          <a:p>
            <a:pPr marL="742950" lvl="1" indent="-285750">
              <a:buFont typeface="Arial" panose="020B0604020202020204" pitchFamily="34" charset="0"/>
              <a:buChar char="•"/>
            </a:pPr>
            <a:r>
              <a:rPr lang="en-US" sz="2000" dirty="0"/>
              <a:t>Crucial for assisting clinicians during endoscopic procedures.</a:t>
            </a:r>
          </a:p>
        </p:txBody>
      </p:sp>
      <p:pic>
        <p:nvPicPr>
          <p:cNvPr id="3" name="Picture 2" descr="A graph with lines and numbers&#10;&#10;Description automatically generated with medium confidence">
            <a:extLst>
              <a:ext uri="{FF2B5EF4-FFF2-40B4-BE49-F238E27FC236}">
                <a16:creationId xmlns:a16="http://schemas.microsoft.com/office/drawing/2014/main" id="{3EAB793A-1BD5-6BE4-835B-6B9B9268696A}"/>
              </a:ext>
            </a:extLst>
          </p:cNvPr>
          <p:cNvPicPr>
            <a:picLocks noChangeAspect="1"/>
          </p:cNvPicPr>
          <p:nvPr/>
        </p:nvPicPr>
        <p:blipFill rotWithShape="1">
          <a:blip r:embed="rId3">
            <a:extLst>
              <a:ext uri="{28A0092B-C50C-407E-A947-70E740481C1C}">
                <a14:useLocalDpi xmlns:a14="http://schemas.microsoft.com/office/drawing/2010/main" val="0"/>
              </a:ext>
            </a:extLst>
          </a:blip>
          <a:srcRect r="66808"/>
          <a:stretch/>
        </p:blipFill>
        <p:spPr bwMode="auto">
          <a:xfrm>
            <a:off x="6328720" y="954309"/>
            <a:ext cx="2648286" cy="2474691"/>
          </a:xfrm>
          <a:prstGeom prst="rect">
            <a:avLst/>
          </a:prstGeom>
          <a:noFill/>
          <a:ln>
            <a:noFill/>
          </a:ln>
          <a:extLst>
            <a:ext uri="{53640926-AAD7-44D8-BBD7-CCE9431645EC}">
              <a14:shadowObscured xmlns:a14="http://schemas.microsoft.com/office/drawing/2010/main"/>
            </a:ext>
          </a:extLst>
        </p:spPr>
      </p:pic>
      <p:pic>
        <p:nvPicPr>
          <p:cNvPr id="4" name="Picture 3" descr="A graph with lines and numbers&#10;&#10;Description automatically generated with medium confidence">
            <a:extLst>
              <a:ext uri="{FF2B5EF4-FFF2-40B4-BE49-F238E27FC236}">
                <a16:creationId xmlns:a16="http://schemas.microsoft.com/office/drawing/2014/main" id="{4564ED84-E338-A338-59AF-4A17FEB20075}"/>
              </a:ext>
            </a:extLst>
          </p:cNvPr>
          <p:cNvPicPr>
            <a:picLocks noChangeAspect="1"/>
          </p:cNvPicPr>
          <p:nvPr/>
        </p:nvPicPr>
        <p:blipFill rotWithShape="1">
          <a:blip r:embed="rId3">
            <a:extLst>
              <a:ext uri="{28A0092B-C50C-407E-A947-70E740481C1C}">
                <a14:useLocalDpi xmlns:a14="http://schemas.microsoft.com/office/drawing/2010/main" val="0"/>
              </a:ext>
            </a:extLst>
          </a:blip>
          <a:srcRect l="33427" r="33001"/>
          <a:stretch/>
        </p:blipFill>
        <p:spPr bwMode="auto">
          <a:xfrm>
            <a:off x="9237307" y="979920"/>
            <a:ext cx="2678620" cy="2474691"/>
          </a:xfrm>
          <a:prstGeom prst="rect">
            <a:avLst/>
          </a:prstGeom>
          <a:noFill/>
          <a:ln>
            <a:noFill/>
          </a:ln>
          <a:extLst>
            <a:ext uri="{53640926-AAD7-44D8-BBD7-CCE9431645EC}">
              <a14:shadowObscured xmlns:a14="http://schemas.microsoft.com/office/drawing/2010/main"/>
            </a:ext>
          </a:extLst>
        </p:spPr>
      </p:pic>
      <p:pic>
        <p:nvPicPr>
          <p:cNvPr id="5" name="Picture 4" descr="A graph with lines and numbers&#10;&#10;Description automatically generated with medium confidence">
            <a:extLst>
              <a:ext uri="{FF2B5EF4-FFF2-40B4-BE49-F238E27FC236}">
                <a16:creationId xmlns:a16="http://schemas.microsoft.com/office/drawing/2014/main" id="{ADB879F3-EF9B-F99E-3AB1-AA9F5EEC1923}"/>
              </a:ext>
            </a:extLst>
          </p:cNvPr>
          <p:cNvPicPr>
            <a:picLocks noChangeAspect="1"/>
          </p:cNvPicPr>
          <p:nvPr/>
        </p:nvPicPr>
        <p:blipFill rotWithShape="1">
          <a:blip r:embed="rId3">
            <a:extLst>
              <a:ext uri="{28A0092B-C50C-407E-A947-70E740481C1C}">
                <a14:useLocalDpi xmlns:a14="http://schemas.microsoft.com/office/drawing/2010/main" val="0"/>
              </a:ext>
            </a:extLst>
          </a:blip>
          <a:srcRect l="67145"/>
          <a:stretch/>
        </p:blipFill>
        <p:spPr bwMode="auto">
          <a:xfrm>
            <a:off x="8109347" y="3759900"/>
            <a:ext cx="2648286" cy="25006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237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17</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 Introduction</a:t>
            </a: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 </a:t>
            </a:r>
            <a:r>
              <a:rPr lang="fr-FR" sz="1400" b="1" kern="1400" dirty="0" err="1">
                <a:solidFill>
                  <a:schemeClr val="accent5">
                    <a:lumMod val="75000"/>
                  </a:schemeClr>
                </a:solidFill>
                <a:latin typeface="Arial" panose="020B0604020202020204" pitchFamily="34" charset="0"/>
                <a:cs typeface="Arial" panose="020B0604020202020204" pitchFamily="34" charset="0"/>
              </a:rPr>
              <a:t>Methodology</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III-</a:t>
            </a:r>
            <a:r>
              <a:rPr lang="fr-FR" sz="1400" b="1" kern="1400" dirty="0" err="1">
                <a:solidFill>
                  <a:srgbClr val="0000F6"/>
                </a:solidFill>
                <a:latin typeface="Arial" panose="020B0604020202020204" pitchFamily="34" charset="0"/>
                <a:cs typeface="Arial" panose="020B0604020202020204" pitchFamily="34" charset="0"/>
              </a:rPr>
              <a:t>Results</a:t>
            </a:r>
            <a:r>
              <a:rPr lang="fr-FR" sz="1400" b="1" kern="1400" dirty="0">
                <a:solidFill>
                  <a:srgbClr val="0000F6"/>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2" name="Rectangle 1">
            <a:extLst>
              <a:ext uri="{FF2B5EF4-FFF2-40B4-BE49-F238E27FC236}">
                <a16:creationId xmlns:a16="http://schemas.microsoft.com/office/drawing/2014/main" id="{901F203C-A946-44E7-A113-BA826A77E178}"/>
              </a:ext>
            </a:extLst>
          </p:cNvPr>
          <p:cNvSpPr/>
          <p:nvPr/>
        </p:nvSpPr>
        <p:spPr>
          <a:xfrm>
            <a:off x="584609" y="780804"/>
            <a:ext cx="3685592" cy="707886"/>
          </a:xfrm>
          <a:prstGeom prst="rect">
            <a:avLst/>
          </a:prstGeom>
        </p:spPr>
        <p:txBody>
          <a:bodyPr wrap="square">
            <a:spAutoFit/>
          </a:bodyPr>
          <a:lstStyle/>
          <a:p>
            <a:r>
              <a:rPr lang="en-US" sz="4000" b="1" dirty="0"/>
              <a:t>Results</a:t>
            </a:r>
            <a:endParaRPr lang="en-US" sz="4000" dirty="0"/>
          </a:p>
        </p:txBody>
      </p:sp>
      <p:pic>
        <p:nvPicPr>
          <p:cNvPr id="7" name="Picture 6" descr="A collage of images of a person's body&#10;&#10;Description automatically generated">
            <a:extLst>
              <a:ext uri="{FF2B5EF4-FFF2-40B4-BE49-F238E27FC236}">
                <a16:creationId xmlns:a16="http://schemas.microsoft.com/office/drawing/2014/main" id="{9EF118D1-664B-1A12-619F-17560E9C93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609" y="1369215"/>
            <a:ext cx="4939113" cy="4763682"/>
          </a:xfrm>
          <a:prstGeom prst="rect">
            <a:avLst/>
          </a:prstGeom>
          <a:noFill/>
          <a:ln>
            <a:noFill/>
          </a:ln>
        </p:spPr>
      </p:pic>
      <p:pic>
        <p:nvPicPr>
          <p:cNvPr id="8" name="Picture 7">
            <a:extLst>
              <a:ext uri="{FF2B5EF4-FFF2-40B4-BE49-F238E27FC236}">
                <a16:creationId xmlns:a16="http://schemas.microsoft.com/office/drawing/2014/main" id="{5BC2F0B7-9127-7C4C-269F-35855E17E6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18221" y="1272197"/>
            <a:ext cx="4789170" cy="1623060"/>
          </a:xfrm>
          <a:prstGeom prst="rect">
            <a:avLst/>
          </a:prstGeom>
          <a:noFill/>
          <a:ln>
            <a:noFill/>
          </a:ln>
        </p:spPr>
      </p:pic>
      <p:pic>
        <p:nvPicPr>
          <p:cNvPr id="11" name="Picture 10">
            <a:extLst>
              <a:ext uri="{FF2B5EF4-FFF2-40B4-BE49-F238E27FC236}">
                <a16:creationId xmlns:a16="http://schemas.microsoft.com/office/drawing/2014/main" id="{C097E390-AEC8-3295-BF51-FA94DC176F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6321" y="2924671"/>
            <a:ext cx="4712970" cy="1597025"/>
          </a:xfrm>
          <a:prstGeom prst="rect">
            <a:avLst/>
          </a:prstGeom>
          <a:noFill/>
          <a:ln>
            <a:noFill/>
          </a:ln>
        </p:spPr>
      </p:pic>
      <p:pic>
        <p:nvPicPr>
          <p:cNvPr id="12" name="Picture 11">
            <a:extLst>
              <a:ext uri="{FF2B5EF4-FFF2-40B4-BE49-F238E27FC236}">
                <a16:creationId xmlns:a16="http://schemas.microsoft.com/office/drawing/2014/main" id="{A20AD14D-59B0-11AB-0740-F7EB1DE6C9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2000" y="4573089"/>
            <a:ext cx="4755391" cy="1586230"/>
          </a:xfrm>
          <a:prstGeom prst="rect">
            <a:avLst/>
          </a:prstGeom>
          <a:noFill/>
          <a:ln>
            <a:noFill/>
          </a:ln>
        </p:spPr>
      </p:pic>
    </p:spTree>
    <p:extLst>
      <p:ext uri="{BB962C8B-B14F-4D97-AF65-F5344CB8AC3E}">
        <p14:creationId xmlns:p14="http://schemas.microsoft.com/office/powerpoint/2010/main" val="2364690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18</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 Introduction</a:t>
            </a: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 </a:t>
            </a:r>
            <a:r>
              <a:rPr lang="fr-FR" sz="1400" b="1" kern="1400" dirty="0" err="1">
                <a:solidFill>
                  <a:schemeClr val="accent5">
                    <a:lumMod val="75000"/>
                  </a:schemeClr>
                </a:solidFill>
                <a:latin typeface="Arial" panose="020B0604020202020204" pitchFamily="34" charset="0"/>
                <a:cs typeface="Arial" panose="020B0604020202020204" pitchFamily="34" charset="0"/>
              </a:rPr>
              <a:t>Methodology</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III-</a:t>
            </a:r>
            <a:r>
              <a:rPr lang="fr-FR" sz="1400" b="1" kern="1400" dirty="0" err="1">
                <a:solidFill>
                  <a:srgbClr val="0000F6"/>
                </a:solidFill>
                <a:latin typeface="Arial" panose="020B0604020202020204" pitchFamily="34" charset="0"/>
                <a:cs typeface="Arial" panose="020B0604020202020204" pitchFamily="34" charset="0"/>
              </a:rPr>
              <a:t>Results</a:t>
            </a:r>
            <a:r>
              <a:rPr lang="fr-FR" sz="1400" b="1" kern="1400" dirty="0">
                <a:solidFill>
                  <a:srgbClr val="0000F6"/>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2" name="Rectangle 1">
            <a:extLst>
              <a:ext uri="{FF2B5EF4-FFF2-40B4-BE49-F238E27FC236}">
                <a16:creationId xmlns:a16="http://schemas.microsoft.com/office/drawing/2014/main" id="{901F203C-A946-44E7-A113-BA826A77E178}"/>
              </a:ext>
            </a:extLst>
          </p:cNvPr>
          <p:cNvSpPr/>
          <p:nvPr/>
        </p:nvSpPr>
        <p:spPr>
          <a:xfrm>
            <a:off x="655025" y="850332"/>
            <a:ext cx="3685592" cy="707886"/>
          </a:xfrm>
          <a:prstGeom prst="rect">
            <a:avLst/>
          </a:prstGeom>
        </p:spPr>
        <p:txBody>
          <a:bodyPr wrap="square">
            <a:spAutoFit/>
          </a:bodyPr>
          <a:lstStyle/>
          <a:p>
            <a:r>
              <a:rPr lang="en-US" sz="4000" b="1" dirty="0"/>
              <a:t>Results</a:t>
            </a:r>
            <a:endParaRPr lang="en-US" sz="4000" dirty="0"/>
          </a:p>
        </p:txBody>
      </p:sp>
      <p:pic>
        <p:nvPicPr>
          <p:cNvPr id="3" name="Picture 2" descr="A screenshot of a computer&#10;&#10;Description automatically generated">
            <a:extLst>
              <a:ext uri="{FF2B5EF4-FFF2-40B4-BE49-F238E27FC236}">
                <a16:creationId xmlns:a16="http://schemas.microsoft.com/office/drawing/2014/main" id="{5EE0303E-498C-4C32-9AA3-7A3673C705A3}"/>
              </a:ext>
            </a:extLst>
          </p:cNvPr>
          <p:cNvPicPr>
            <a:picLocks noChangeAspect="1"/>
          </p:cNvPicPr>
          <p:nvPr/>
        </p:nvPicPr>
        <p:blipFill>
          <a:blip r:embed="rId3"/>
          <a:stretch>
            <a:fillRect/>
          </a:stretch>
        </p:blipFill>
        <p:spPr>
          <a:xfrm>
            <a:off x="314224" y="1972096"/>
            <a:ext cx="4983480" cy="299593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C92079C-8818-7919-6E2C-E46FD99E5728}"/>
              </a:ext>
            </a:extLst>
          </p:cNvPr>
          <p:cNvPicPr>
            <a:picLocks noChangeAspect="1"/>
          </p:cNvPicPr>
          <p:nvPr/>
        </p:nvPicPr>
        <p:blipFill>
          <a:blip r:embed="rId4"/>
          <a:stretch>
            <a:fillRect/>
          </a:stretch>
        </p:blipFill>
        <p:spPr>
          <a:xfrm>
            <a:off x="5696987" y="1195064"/>
            <a:ext cx="5910404" cy="2111283"/>
          </a:xfrm>
          <a:prstGeom prst="rect">
            <a:avLst/>
          </a:prstGeom>
        </p:spPr>
      </p:pic>
      <p:pic>
        <p:nvPicPr>
          <p:cNvPr id="5" name="Picture 4" descr="A close up of an intestine&#10;&#10;Description automatically generated">
            <a:extLst>
              <a:ext uri="{FF2B5EF4-FFF2-40B4-BE49-F238E27FC236}">
                <a16:creationId xmlns:a16="http://schemas.microsoft.com/office/drawing/2014/main" id="{2CDCD356-9F39-C541-878A-055DFE8A49D1}"/>
              </a:ext>
            </a:extLst>
          </p:cNvPr>
          <p:cNvPicPr>
            <a:picLocks noChangeAspect="1"/>
          </p:cNvPicPr>
          <p:nvPr/>
        </p:nvPicPr>
        <p:blipFill>
          <a:blip r:embed="rId5"/>
          <a:stretch>
            <a:fillRect/>
          </a:stretch>
        </p:blipFill>
        <p:spPr>
          <a:xfrm>
            <a:off x="5729016" y="3291485"/>
            <a:ext cx="5781919" cy="2628367"/>
          </a:xfrm>
          <a:prstGeom prst="rect">
            <a:avLst/>
          </a:prstGeom>
        </p:spPr>
      </p:pic>
    </p:spTree>
    <p:extLst>
      <p:ext uri="{BB962C8B-B14F-4D97-AF65-F5344CB8AC3E}">
        <p14:creationId xmlns:p14="http://schemas.microsoft.com/office/powerpoint/2010/main" val="1564249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19</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 Introduction</a:t>
            </a: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 </a:t>
            </a:r>
            <a:r>
              <a:rPr lang="fr-FR" sz="1400" b="1" kern="1400" dirty="0" err="1">
                <a:solidFill>
                  <a:schemeClr val="accent5">
                    <a:lumMod val="75000"/>
                  </a:schemeClr>
                </a:solidFill>
                <a:latin typeface="Arial" panose="020B0604020202020204" pitchFamily="34" charset="0"/>
                <a:cs typeface="Arial" panose="020B0604020202020204" pitchFamily="34" charset="0"/>
              </a:rPr>
              <a:t>Methodology</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IV- Conclusion</a:t>
            </a:r>
          </a:p>
        </p:txBody>
      </p:sp>
      <p:sp>
        <p:nvSpPr>
          <p:cNvPr id="3" name="TextBox 2">
            <a:extLst>
              <a:ext uri="{FF2B5EF4-FFF2-40B4-BE49-F238E27FC236}">
                <a16:creationId xmlns:a16="http://schemas.microsoft.com/office/drawing/2014/main" id="{CADE68DB-F2C3-BE9B-2584-7C388356D700}"/>
              </a:ext>
            </a:extLst>
          </p:cNvPr>
          <p:cNvSpPr txBox="1"/>
          <p:nvPr/>
        </p:nvSpPr>
        <p:spPr>
          <a:xfrm>
            <a:off x="655900" y="841504"/>
            <a:ext cx="6097554" cy="707886"/>
          </a:xfrm>
          <a:prstGeom prst="rect">
            <a:avLst/>
          </a:prstGeom>
          <a:noFill/>
        </p:spPr>
        <p:txBody>
          <a:bodyPr wrap="square">
            <a:spAutoFit/>
          </a:bodyPr>
          <a:lstStyle/>
          <a:p>
            <a:r>
              <a:rPr lang="en-US" sz="4000" b="1" dirty="0"/>
              <a:t>Conclusion  &amp; outlook</a:t>
            </a:r>
          </a:p>
        </p:txBody>
      </p:sp>
      <p:graphicFrame>
        <p:nvGraphicFramePr>
          <p:cNvPr id="36" name="TextBox 4">
            <a:extLst>
              <a:ext uri="{FF2B5EF4-FFF2-40B4-BE49-F238E27FC236}">
                <a16:creationId xmlns:a16="http://schemas.microsoft.com/office/drawing/2014/main" id="{A3CDFD5D-A4AC-B6C5-2BF1-C22C0720A558}"/>
              </a:ext>
            </a:extLst>
          </p:cNvPr>
          <p:cNvGraphicFramePr/>
          <p:nvPr>
            <p:extLst>
              <p:ext uri="{D42A27DB-BD31-4B8C-83A1-F6EECF244321}">
                <p14:modId xmlns:p14="http://schemas.microsoft.com/office/powerpoint/2010/main" val="2591088905"/>
              </p:ext>
            </p:extLst>
          </p:nvPr>
        </p:nvGraphicFramePr>
        <p:xfrm>
          <a:off x="852208" y="1850261"/>
          <a:ext cx="10522374" cy="3693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715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5BAD1C85-F1A4-47CF-83F8-9DB17C598AB7}"/>
              </a:ext>
            </a:extLst>
          </p:cNvPr>
          <p:cNvSpPr/>
          <p:nvPr/>
        </p:nvSpPr>
        <p:spPr>
          <a:xfrm>
            <a:off x="754220" y="1436640"/>
            <a:ext cx="2141043" cy="461665"/>
          </a:xfrm>
          <a:prstGeom prst="rect">
            <a:avLst/>
          </a:prstGeom>
        </p:spPr>
        <p:txBody>
          <a:bodyPr wrap="square">
            <a:spAutoFit/>
          </a:bodyPr>
          <a:lstStyle/>
          <a:p>
            <a:pPr defTabSz="502920">
              <a:spcAft>
                <a:spcPts val="600"/>
              </a:spcAft>
            </a:pPr>
            <a:r>
              <a:rPr lang="en-US" sz="2400" b="1" kern="1200" dirty="0">
                <a:solidFill>
                  <a:schemeClr val="accent1"/>
                </a:solidFill>
                <a:latin typeface="Arial" panose="020B0604020202020204" pitchFamily="34" charset="0"/>
                <a:ea typeface="+mn-ea"/>
                <a:cs typeface="Arial" panose="020B0604020202020204" pitchFamily="34" charset="0"/>
              </a:rPr>
              <a:t>Purpose:</a:t>
            </a:r>
            <a:endParaRPr lang="en-US" sz="2400" b="1" dirty="0">
              <a:solidFill>
                <a:schemeClr val="accent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10AA111-9616-62FF-C5D9-044A3D0C2CED}"/>
              </a:ext>
            </a:extLst>
          </p:cNvPr>
          <p:cNvSpPr txBox="1"/>
          <p:nvPr/>
        </p:nvSpPr>
        <p:spPr>
          <a:xfrm>
            <a:off x="1481366" y="1847141"/>
            <a:ext cx="6228817" cy="1569660"/>
          </a:xfrm>
          <a:prstGeom prst="rect">
            <a:avLst/>
          </a:prstGeom>
          <a:noFill/>
        </p:spPr>
        <p:txBody>
          <a:bodyPr wrap="square">
            <a:spAutoFit/>
          </a:bodyPr>
          <a:lstStyle/>
          <a:p>
            <a:pPr defTabSz="502920">
              <a:spcAft>
                <a:spcPts val="600"/>
              </a:spcAft>
            </a:pPr>
            <a:r>
              <a:rPr lang="en-US" sz="2400" kern="1200" dirty="0">
                <a:solidFill>
                  <a:schemeClr val="tx1"/>
                </a:solidFill>
                <a:latin typeface="+mn-lt"/>
                <a:ea typeface="+mn-ea"/>
                <a:cs typeface="+mn-cs"/>
              </a:rPr>
              <a:t>This presentation covers my master's thesis project, focusing on using AI and advanced computer vision techniques to improve endoscopic procedure analysis.</a:t>
            </a:r>
            <a:endParaRPr lang="en-US" sz="2400" dirty="0"/>
          </a:p>
        </p:txBody>
      </p:sp>
      <p:sp>
        <p:nvSpPr>
          <p:cNvPr id="5" name="TextBox 4">
            <a:extLst>
              <a:ext uri="{FF2B5EF4-FFF2-40B4-BE49-F238E27FC236}">
                <a16:creationId xmlns:a16="http://schemas.microsoft.com/office/drawing/2014/main" id="{430B609D-26D7-A9AE-071A-21EA95708C54}"/>
              </a:ext>
            </a:extLst>
          </p:cNvPr>
          <p:cNvSpPr txBox="1"/>
          <p:nvPr/>
        </p:nvSpPr>
        <p:spPr>
          <a:xfrm>
            <a:off x="816361" y="3657090"/>
            <a:ext cx="1924489" cy="461665"/>
          </a:xfrm>
          <a:prstGeom prst="rect">
            <a:avLst/>
          </a:prstGeom>
          <a:noFill/>
        </p:spPr>
        <p:txBody>
          <a:bodyPr wrap="square">
            <a:spAutoFit/>
          </a:bodyPr>
          <a:lstStyle/>
          <a:p>
            <a:pPr defTabSz="502920">
              <a:spcAft>
                <a:spcPts val="600"/>
              </a:spcAft>
            </a:pPr>
            <a:r>
              <a:rPr lang="en-US" sz="2400" b="1" dirty="0">
                <a:solidFill>
                  <a:schemeClr val="accent1"/>
                </a:solidFill>
                <a:latin typeface="Arial" panose="020B0604020202020204" pitchFamily="34" charset="0"/>
                <a:cs typeface="Arial" panose="020B0604020202020204" pitchFamily="34" charset="0"/>
              </a:rPr>
              <a:t>Importance</a:t>
            </a:r>
            <a:r>
              <a:rPr lang="en-US" sz="1540" b="1" dirty="0">
                <a:solidFill>
                  <a:schemeClr val="accent1"/>
                </a:solidFill>
                <a:latin typeface="Arial" panose="020B0604020202020204" pitchFamily="34" charset="0"/>
                <a:cs typeface="Arial" panose="020B0604020202020204" pitchFamily="34" charset="0"/>
              </a:rPr>
              <a:t>:</a:t>
            </a:r>
            <a:endParaRPr lang="en-US" sz="2800" b="1" dirty="0">
              <a:solidFill>
                <a:schemeClr val="accent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E7F639C-75A7-8F8D-88BD-570BDA710002}"/>
              </a:ext>
            </a:extLst>
          </p:cNvPr>
          <p:cNvSpPr txBox="1"/>
          <p:nvPr/>
        </p:nvSpPr>
        <p:spPr>
          <a:xfrm>
            <a:off x="1481366" y="4088297"/>
            <a:ext cx="6266964" cy="1938992"/>
          </a:xfrm>
          <a:prstGeom prst="rect">
            <a:avLst/>
          </a:prstGeom>
          <a:noFill/>
        </p:spPr>
        <p:txBody>
          <a:bodyPr wrap="square">
            <a:spAutoFit/>
          </a:bodyPr>
          <a:lstStyle/>
          <a:p>
            <a:pPr defTabSz="502920">
              <a:spcAft>
                <a:spcPts val="600"/>
              </a:spcAft>
            </a:pPr>
            <a:r>
              <a:rPr lang="en-US" sz="2400" dirty="0"/>
              <a:t>Endoscopy is a crucial tool in medical diagnostics, but it faces challenges such as missed anomalies and variability in examination quality. Integrating AI can significantly enhance the accuracy and efficiency of these procedures.</a:t>
            </a:r>
          </a:p>
        </p:txBody>
      </p:sp>
      <p:pic>
        <p:nvPicPr>
          <p:cNvPr id="2050" name="Picture 2" descr="Endoscopic Videos- Real Watching Endoscopic Videos">
            <a:extLst>
              <a:ext uri="{FF2B5EF4-FFF2-40B4-BE49-F238E27FC236}">
                <a16:creationId xmlns:a16="http://schemas.microsoft.com/office/drawing/2014/main" id="{A3FFA7F5-6933-1C28-10BE-389D213B7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376737" y="1029413"/>
            <a:ext cx="3381533" cy="2254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Untitled video - Made with Clipchamp">
            <a:hlinkClick r:id="" action="ppaction://media"/>
            <a:extLst>
              <a:ext uri="{FF2B5EF4-FFF2-40B4-BE49-F238E27FC236}">
                <a16:creationId xmlns:a16="http://schemas.microsoft.com/office/drawing/2014/main" id="{9B7206B3-3594-D454-D5F2-11BB3770899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18971" y="3762845"/>
            <a:ext cx="3413613" cy="1922974"/>
          </a:xfrm>
          <a:prstGeom prst="rect">
            <a:avLst/>
          </a:prstGeom>
        </p:spPr>
      </p:pic>
      <p:sp>
        <p:nvSpPr>
          <p:cNvPr id="19" name="Rectangle 18">
            <a:extLst>
              <a:ext uri="{FF2B5EF4-FFF2-40B4-BE49-F238E27FC236}">
                <a16:creationId xmlns:a16="http://schemas.microsoft.com/office/drawing/2014/main" id="{15D176D0-F8A7-F8F6-124D-9265BEF89209}"/>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20">
            <a:extLst>
              <a:ext uri="{FF2B5EF4-FFF2-40B4-BE49-F238E27FC236}">
                <a16:creationId xmlns:a16="http://schemas.microsoft.com/office/drawing/2014/main" id="{6C63C5AB-2AD8-B068-FDBC-2E9C6E2057F0}"/>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Espace réservé du numéro de diapositive 16">
            <a:extLst>
              <a:ext uri="{FF2B5EF4-FFF2-40B4-BE49-F238E27FC236}">
                <a16:creationId xmlns:a16="http://schemas.microsoft.com/office/drawing/2014/main" id="{3400C9F4-DFA5-0335-3334-CBC7E1414BBC}"/>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2</a:t>
            </a:fld>
            <a:endParaRPr lang="fr-FR" b="1" dirty="0">
              <a:solidFill>
                <a:srgbClr val="0000F6"/>
              </a:solidFill>
              <a:latin typeface="Arial" panose="020B0604020202020204" pitchFamily="34" charset="0"/>
              <a:cs typeface="Arial" panose="020B0604020202020204" pitchFamily="34" charset="0"/>
            </a:endParaRPr>
          </a:p>
        </p:txBody>
      </p:sp>
      <p:sp>
        <p:nvSpPr>
          <p:cNvPr id="26" name="Espace réservé de la date 14">
            <a:extLst>
              <a:ext uri="{FF2B5EF4-FFF2-40B4-BE49-F238E27FC236}">
                <a16:creationId xmlns:a16="http://schemas.microsoft.com/office/drawing/2014/main" id="{804CF7AC-24F6-358B-B87D-84CEC83ADBAE}"/>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27" name="Espace réservé du pied de page 7">
            <a:extLst>
              <a:ext uri="{FF2B5EF4-FFF2-40B4-BE49-F238E27FC236}">
                <a16:creationId xmlns:a16="http://schemas.microsoft.com/office/drawing/2014/main" id="{6DB09CB2-57D3-93AE-2954-86E9260D8E7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0" name="Rectangle 29">
            <a:extLst>
              <a:ext uri="{FF2B5EF4-FFF2-40B4-BE49-F238E27FC236}">
                <a16:creationId xmlns:a16="http://schemas.microsoft.com/office/drawing/2014/main" id="{37C6883B-6C4F-11DD-435C-A4A18B33467E}"/>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BD76E2AF-89EE-6EB5-F48F-0569E0063EEF}"/>
              </a:ext>
            </a:extLst>
          </p:cNvPr>
          <p:cNvSpPr/>
          <p:nvPr/>
        </p:nvSpPr>
        <p:spPr>
          <a:xfrm>
            <a:off x="2786987" y="77333"/>
            <a:ext cx="15536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 </a:t>
            </a:r>
            <a:r>
              <a:rPr lang="fr-FR" sz="1400" b="1" kern="1400" dirty="0" err="1">
                <a:solidFill>
                  <a:schemeClr val="accent5">
                    <a:lumMod val="75000"/>
                  </a:schemeClr>
                </a:solidFill>
                <a:latin typeface="Arial" panose="020B0604020202020204" pitchFamily="34" charset="0"/>
                <a:cs typeface="Arial" panose="020B0604020202020204" pitchFamily="34" charset="0"/>
              </a:rPr>
              <a:t>Methodology</a:t>
            </a:r>
            <a:r>
              <a:rPr lang="fr-FR" sz="1400" b="1" kern="1400" dirty="0">
                <a:solidFill>
                  <a:schemeClr val="accent5">
                    <a:lumMod val="75000"/>
                  </a:schemeClr>
                </a:solidFill>
                <a:latin typeface="Arial" panose="020B0604020202020204" pitchFamily="34" charset="0"/>
                <a:cs typeface="Arial" panose="020B0604020202020204" pitchFamily="34" charset="0"/>
              </a:rPr>
              <a:t> </a:t>
            </a:r>
          </a:p>
        </p:txBody>
      </p:sp>
      <p:sp>
        <p:nvSpPr>
          <p:cNvPr id="35" name="Rectangle 34">
            <a:extLst>
              <a:ext uri="{FF2B5EF4-FFF2-40B4-BE49-F238E27FC236}">
                <a16:creationId xmlns:a16="http://schemas.microsoft.com/office/drawing/2014/main" id="{C7E01A43-806B-1682-EA3C-5E2C8AA11736}"/>
              </a:ext>
            </a:extLst>
          </p:cNvPr>
          <p:cNvSpPr/>
          <p:nvPr/>
        </p:nvSpPr>
        <p:spPr>
          <a:xfrm>
            <a:off x="5438407" y="66427"/>
            <a:ext cx="227177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 </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36" name="Rectangle 35">
            <a:extLst>
              <a:ext uri="{FF2B5EF4-FFF2-40B4-BE49-F238E27FC236}">
                <a16:creationId xmlns:a16="http://schemas.microsoft.com/office/drawing/2014/main" id="{B9F4D247-3181-0FDF-C69C-3DA7801B9FD4}"/>
              </a:ext>
            </a:extLst>
          </p:cNvPr>
          <p:cNvSpPr/>
          <p:nvPr/>
        </p:nvSpPr>
        <p:spPr>
          <a:xfrm>
            <a:off x="8751211" y="91311"/>
            <a:ext cx="1426737"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37" name="Rectangle 36">
            <a:extLst>
              <a:ext uri="{FF2B5EF4-FFF2-40B4-BE49-F238E27FC236}">
                <a16:creationId xmlns:a16="http://schemas.microsoft.com/office/drawing/2014/main" id="{D838DEBD-A736-BC57-20D1-842A94DC50CB}"/>
              </a:ext>
            </a:extLst>
          </p:cNvPr>
          <p:cNvSpPr/>
          <p:nvPr/>
        </p:nvSpPr>
        <p:spPr>
          <a:xfrm>
            <a:off x="579151" y="91311"/>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 Introduction</a:t>
            </a:r>
          </a:p>
        </p:txBody>
      </p:sp>
    </p:spTree>
    <p:extLst>
      <p:ext uri="{BB962C8B-B14F-4D97-AF65-F5344CB8AC3E}">
        <p14:creationId xmlns:p14="http://schemas.microsoft.com/office/powerpoint/2010/main" val="205550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4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20</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 Introduction</a:t>
            </a: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 </a:t>
            </a:r>
            <a:r>
              <a:rPr lang="fr-FR" sz="1400" b="1" kern="1400" dirty="0" err="1">
                <a:solidFill>
                  <a:schemeClr val="accent5">
                    <a:lumMod val="75000"/>
                  </a:schemeClr>
                </a:solidFill>
                <a:latin typeface="Arial" panose="020B0604020202020204" pitchFamily="34" charset="0"/>
                <a:cs typeface="Arial" panose="020B0604020202020204" pitchFamily="34" charset="0"/>
              </a:rPr>
              <a:t>Methodology</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IV- Conclusion</a:t>
            </a:r>
          </a:p>
        </p:txBody>
      </p:sp>
      <p:sp>
        <p:nvSpPr>
          <p:cNvPr id="3" name="TextBox 2">
            <a:extLst>
              <a:ext uri="{FF2B5EF4-FFF2-40B4-BE49-F238E27FC236}">
                <a16:creationId xmlns:a16="http://schemas.microsoft.com/office/drawing/2014/main" id="{CADE68DB-F2C3-BE9B-2584-7C388356D700}"/>
              </a:ext>
            </a:extLst>
          </p:cNvPr>
          <p:cNvSpPr txBox="1"/>
          <p:nvPr/>
        </p:nvSpPr>
        <p:spPr>
          <a:xfrm>
            <a:off x="451894" y="1079348"/>
            <a:ext cx="6097554" cy="400110"/>
          </a:xfrm>
          <a:prstGeom prst="rect">
            <a:avLst/>
          </a:prstGeom>
          <a:noFill/>
        </p:spPr>
        <p:txBody>
          <a:bodyPr wrap="square">
            <a:spAutoFit/>
          </a:bodyPr>
          <a:lstStyle/>
          <a:p>
            <a:r>
              <a:rPr lang="en-US" sz="2000" b="1" dirty="0"/>
              <a:t>Q&amp;A and Acknowledgements</a:t>
            </a:r>
          </a:p>
        </p:txBody>
      </p:sp>
      <p:sp>
        <p:nvSpPr>
          <p:cNvPr id="4" name="TextBox 3">
            <a:extLst>
              <a:ext uri="{FF2B5EF4-FFF2-40B4-BE49-F238E27FC236}">
                <a16:creationId xmlns:a16="http://schemas.microsoft.com/office/drawing/2014/main" id="{BAED152B-08DA-0F0F-B70F-176C96BF4484}"/>
              </a:ext>
            </a:extLst>
          </p:cNvPr>
          <p:cNvSpPr txBox="1"/>
          <p:nvPr/>
        </p:nvSpPr>
        <p:spPr>
          <a:xfrm>
            <a:off x="946607" y="1874048"/>
            <a:ext cx="4207283"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solidFill>
                  <a:schemeClr val="accent1">
                    <a:lumMod val="75000"/>
                  </a:schemeClr>
                </a:solidFill>
              </a:rPr>
              <a:t>Q&amp;A Session</a:t>
            </a:r>
          </a:p>
          <a:p>
            <a:pPr>
              <a:buFont typeface="Arial" panose="020B0604020202020204" pitchFamily="34" charset="0"/>
              <a:buChar char="•"/>
            </a:pPr>
            <a:r>
              <a:rPr lang="en-US" dirty="0"/>
              <a:t>Questions: Please feel free to ask about the project, methodology, results, or future work.</a:t>
            </a:r>
          </a:p>
        </p:txBody>
      </p:sp>
      <p:sp>
        <p:nvSpPr>
          <p:cNvPr id="6" name="TextBox 5">
            <a:extLst>
              <a:ext uri="{FF2B5EF4-FFF2-40B4-BE49-F238E27FC236}">
                <a16:creationId xmlns:a16="http://schemas.microsoft.com/office/drawing/2014/main" id="{F3C10289-834F-084C-778F-1850F4F3636D}"/>
              </a:ext>
            </a:extLst>
          </p:cNvPr>
          <p:cNvSpPr txBox="1"/>
          <p:nvPr/>
        </p:nvSpPr>
        <p:spPr>
          <a:xfrm>
            <a:off x="5836263" y="1878191"/>
            <a:ext cx="6097554"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solidFill>
                  <a:schemeClr val="accent1">
                    <a:lumMod val="75000"/>
                  </a:schemeClr>
                </a:solidFill>
              </a:rPr>
              <a:t>Acknowledgements</a:t>
            </a:r>
          </a:p>
          <a:p>
            <a:pPr>
              <a:buFont typeface="Arial" panose="020B0604020202020204" pitchFamily="34" charset="0"/>
              <a:buChar char="•"/>
            </a:pPr>
            <a:r>
              <a:rPr lang="en-US" b="1" dirty="0"/>
              <a:t>Supervisors:</a:t>
            </a:r>
            <a:r>
              <a:rPr lang="en-US" dirty="0"/>
              <a:t> </a:t>
            </a:r>
          </a:p>
          <a:p>
            <a:pPr marL="742950" lvl="1" indent="-285750">
              <a:buFont typeface="Arial" panose="020B0604020202020204" pitchFamily="34" charset="0"/>
              <a:buChar char="•"/>
            </a:pPr>
            <a:r>
              <a:rPr lang="en-US" dirty="0"/>
              <a:t>Pr. </a:t>
            </a:r>
            <a:r>
              <a:rPr lang="en-US" dirty="0" err="1"/>
              <a:t>Zouhair</a:t>
            </a:r>
            <a:r>
              <a:rPr lang="en-US" dirty="0"/>
              <a:t> Abdelhamid</a:t>
            </a:r>
          </a:p>
          <a:p>
            <a:pPr marL="742950" lvl="1" indent="-285750">
              <a:buFont typeface="Arial" panose="020B0604020202020204" pitchFamily="34" charset="0"/>
              <a:buChar char="•"/>
            </a:pPr>
            <a:r>
              <a:rPr lang="en-US" dirty="0" err="1"/>
              <a:t>Kammas</a:t>
            </a:r>
            <a:r>
              <a:rPr lang="en-US" dirty="0"/>
              <a:t> </a:t>
            </a:r>
            <a:r>
              <a:rPr lang="en-US" dirty="0" err="1"/>
              <a:t>Chaimaa</a:t>
            </a:r>
            <a:endParaRPr lang="en-US" dirty="0"/>
          </a:p>
          <a:p>
            <a:pPr>
              <a:buFont typeface="Arial" panose="020B0604020202020204" pitchFamily="34" charset="0"/>
              <a:buChar char="•"/>
            </a:pPr>
            <a:r>
              <a:rPr lang="en-US" b="1" dirty="0"/>
              <a:t>Collaborators:</a:t>
            </a:r>
            <a:r>
              <a:rPr lang="en-US" dirty="0"/>
              <a:t> </a:t>
            </a:r>
          </a:p>
          <a:p>
            <a:pPr marL="742950" lvl="1" indent="-285750">
              <a:buFont typeface="Arial" panose="020B0604020202020204" pitchFamily="34" charset="0"/>
              <a:buChar char="•"/>
            </a:pPr>
            <a:r>
              <a:rPr lang="en-US" dirty="0"/>
              <a:t>CHU Tangier</a:t>
            </a:r>
          </a:p>
          <a:p>
            <a:pPr marL="742950" lvl="1" indent="-285750">
              <a:buFont typeface="Arial" panose="020B0604020202020204" pitchFamily="34" charset="0"/>
              <a:buChar char="•"/>
            </a:pPr>
            <a:r>
              <a:rPr lang="en-US" dirty="0"/>
              <a:t>Faculty of Sciences and Techniques at Tangier (FSTT)</a:t>
            </a:r>
          </a:p>
          <a:p>
            <a:pPr>
              <a:buFont typeface="Arial" panose="020B0604020202020204" pitchFamily="34" charset="0"/>
              <a:buChar char="•"/>
            </a:pPr>
            <a:r>
              <a:rPr lang="en-US" b="1" dirty="0"/>
              <a:t>Supporters:</a:t>
            </a:r>
            <a:r>
              <a:rPr lang="en-US" dirty="0"/>
              <a:t> </a:t>
            </a:r>
          </a:p>
          <a:p>
            <a:pPr lvl="1">
              <a:buFont typeface="Arial" panose="020B0604020202020204" pitchFamily="34" charset="0"/>
              <a:buChar char="•"/>
            </a:pPr>
            <a:r>
              <a:rPr lang="en-US" dirty="0"/>
              <a:t>    Pr. EL BRAK Mohamed</a:t>
            </a:r>
          </a:p>
          <a:p>
            <a:pPr lvl="1">
              <a:buFont typeface="Arial" panose="020B0604020202020204" pitchFamily="34" charset="0"/>
              <a:buChar char="•"/>
            </a:pPr>
            <a:r>
              <a:rPr lang="en-US" dirty="0"/>
              <a:t>    Pr. EN-NAIMI </a:t>
            </a:r>
            <a:r>
              <a:rPr lang="en-US" dirty="0" err="1"/>
              <a:t>el</a:t>
            </a:r>
            <a:r>
              <a:rPr lang="en-US" dirty="0"/>
              <a:t> </a:t>
            </a:r>
            <a:r>
              <a:rPr lang="en-US" dirty="0" err="1"/>
              <a:t>mokhtar</a:t>
            </a:r>
            <a:endParaRPr lang="en-US" dirty="0"/>
          </a:p>
        </p:txBody>
      </p:sp>
      <p:sp>
        <p:nvSpPr>
          <p:cNvPr id="8" name="TextBox 7">
            <a:extLst>
              <a:ext uri="{FF2B5EF4-FFF2-40B4-BE49-F238E27FC236}">
                <a16:creationId xmlns:a16="http://schemas.microsoft.com/office/drawing/2014/main" id="{ADE51E19-B2C1-8A55-EE29-02D89A1409F8}"/>
              </a:ext>
            </a:extLst>
          </p:cNvPr>
          <p:cNvSpPr txBox="1"/>
          <p:nvPr/>
        </p:nvSpPr>
        <p:spPr>
          <a:xfrm>
            <a:off x="946607" y="3559923"/>
            <a:ext cx="6097554" cy="1477328"/>
          </a:xfrm>
          <a:prstGeom prst="rect">
            <a:avLst/>
          </a:prstGeom>
          <a:noFill/>
        </p:spPr>
        <p:txBody>
          <a:bodyPr wrap="square">
            <a:spAutoFit/>
          </a:bodyPr>
          <a:lstStyle/>
          <a:p>
            <a:r>
              <a:rPr lang="en-US" b="1" dirty="0"/>
              <a:t>Thank You!</a:t>
            </a:r>
          </a:p>
          <a:p>
            <a:r>
              <a:rPr lang="fr-FR" b="1" dirty="0"/>
              <a:t>Contact Information:</a:t>
            </a:r>
          </a:p>
          <a:p>
            <a:pPr>
              <a:buFont typeface="Arial" panose="020B0604020202020204" pitchFamily="34" charset="0"/>
              <a:buChar char="•"/>
            </a:pPr>
            <a:r>
              <a:rPr lang="fr-FR" dirty="0"/>
              <a:t>Email: </a:t>
            </a:r>
            <a:r>
              <a:rPr lang="fr-FR" dirty="0">
                <a:hlinkClick r:id="rId3"/>
              </a:rPr>
              <a:t>elhoumaini.ka@gmail.com</a:t>
            </a:r>
            <a:endParaRPr lang="fr-FR" dirty="0"/>
          </a:p>
          <a:p>
            <a:pPr>
              <a:buFont typeface="Arial" panose="020B0604020202020204" pitchFamily="34" charset="0"/>
              <a:buChar char="•"/>
            </a:pPr>
            <a:r>
              <a:rPr lang="en-US" dirty="0"/>
              <a:t>LinkedIn</a:t>
            </a:r>
            <a:r>
              <a:rPr lang="fr-FR" dirty="0"/>
              <a:t> : linkedin.com/in/karim-elhoumaini</a:t>
            </a:r>
          </a:p>
          <a:p>
            <a:endParaRPr lang="en-US" dirty="0"/>
          </a:p>
        </p:txBody>
      </p:sp>
    </p:spTree>
    <p:extLst>
      <p:ext uri="{BB962C8B-B14F-4D97-AF65-F5344CB8AC3E}">
        <p14:creationId xmlns:p14="http://schemas.microsoft.com/office/powerpoint/2010/main" val="2959584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236917B5-25D7-454D-A066-FD26F0F38CB6}"/>
              </a:ext>
            </a:extLst>
          </p:cNvPr>
          <p:cNvSpPr txBox="1"/>
          <p:nvPr/>
        </p:nvSpPr>
        <p:spPr>
          <a:xfrm>
            <a:off x="4756268" y="4538197"/>
            <a:ext cx="2788136" cy="400110"/>
          </a:xfrm>
          <a:prstGeom prst="rect">
            <a:avLst/>
          </a:prstGeom>
        </p:spPr>
        <p:txBody>
          <a:bodyPr wrap="none">
            <a:spAutoFit/>
          </a:bodyPr>
          <a:lstStyle>
            <a:defPPr>
              <a:defRPr lang="fr-FR"/>
            </a:defPPr>
            <a:lvl1pPr>
              <a:spcAft>
                <a:spcPts val="600"/>
              </a:spcAft>
              <a:defRPr b="1">
                <a:solidFill>
                  <a:schemeClr val="tx1">
                    <a:lumMod val="95000"/>
                    <a:lumOff val="5000"/>
                  </a:schemeClr>
                </a:solidFill>
                <a:latin typeface="Arial" panose="020B0604020202020204" pitchFamily="34" charset="0"/>
                <a:cs typeface="Arial" panose="020B0604020202020204" pitchFamily="34" charset="0"/>
              </a:defRPr>
            </a:lvl1pPr>
          </a:lstStyle>
          <a:p>
            <a:r>
              <a:rPr lang="fr-FR" sz="2000" dirty="0"/>
              <a:t>KARIM EL HOUMAINI</a:t>
            </a:r>
          </a:p>
        </p:txBody>
      </p:sp>
      <p:sp>
        <p:nvSpPr>
          <p:cNvPr id="13" name="Espace réservé de la date 14">
            <a:extLst>
              <a:ext uri="{FF2B5EF4-FFF2-40B4-BE49-F238E27FC236}">
                <a16:creationId xmlns:a16="http://schemas.microsoft.com/office/drawing/2014/main" id="{72E89721-B068-4569-92DA-B284A975CFA9}"/>
              </a:ext>
            </a:extLst>
          </p:cNvPr>
          <p:cNvSpPr>
            <a:spLocks noGrp="1"/>
          </p:cNvSpPr>
          <p:nvPr>
            <p:ph type="dt" sz="half" idx="10"/>
          </p:nvPr>
        </p:nvSpPr>
        <p:spPr>
          <a:xfrm>
            <a:off x="4946156" y="6356350"/>
            <a:ext cx="1683486" cy="400097"/>
          </a:xfrm>
        </p:spPr>
        <p:txBody>
          <a:bodyPr vert="horz" wrap="square" lIns="91429" tIns="45714" rIns="91429" bIns="45714" rtlCol="0" anchor="ctr">
            <a:spAutoFit/>
          </a:bodyPr>
          <a:lstStyle/>
          <a:p>
            <a:pPr algn="r">
              <a:defRPr/>
            </a:pPr>
            <a:fld id="{CD19E07E-2553-4D3B-8238-22484740A933}" type="datetime1">
              <a:rPr lang="fr-FR" sz="2000" b="1" smtClean="0">
                <a:solidFill>
                  <a:srgbClr val="0000CC"/>
                </a:solidFill>
                <a:latin typeface="Arial" panose="020B0604020202020204" pitchFamily="34" charset="0"/>
                <a:cs typeface="Arial" panose="020B0604020202020204" pitchFamily="34" charset="0"/>
              </a:rPr>
              <a:t>02/07/2024</a:t>
            </a:fld>
            <a:endParaRPr lang="fr-FR" sz="2000" b="1" dirty="0">
              <a:solidFill>
                <a:srgbClr val="0000CC"/>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FF22FEF4-D734-4657-A101-B6EF160DCA9E}"/>
              </a:ext>
            </a:extLst>
          </p:cNvPr>
          <p:cNvSpPr/>
          <p:nvPr/>
        </p:nvSpPr>
        <p:spPr>
          <a:xfrm>
            <a:off x="1" y="0"/>
            <a:ext cx="516698" cy="685800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E9E5D486-616F-4044-946F-6436F2872C38}"/>
              </a:ext>
            </a:extLst>
          </p:cNvPr>
          <p:cNvSpPr/>
          <p:nvPr/>
        </p:nvSpPr>
        <p:spPr>
          <a:xfrm>
            <a:off x="11675302" y="0"/>
            <a:ext cx="505043" cy="685800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Picture 2" descr="F:\案例二\394\1.png">
            <a:extLst>
              <a:ext uri="{FF2B5EF4-FFF2-40B4-BE49-F238E27FC236}">
                <a16:creationId xmlns:a16="http://schemas.microsoft.com/office/drawing/2014/main" id="{6DC56887-1DE3-4F2D-94CB-6D9B57FA07EC}"/>
              </a:ext>
            </a:extLst>
          </p:cNvPr>
          <p:cNvPicPr>
            <a:picLocks noChangeAspect="1" noChangeArrowheads="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l="-22180"/>
          <a:stretch>
            <a:fillRect/>
          </a:stretch>
        </p:blipFill>
        <p:spPr bwMode="auto">
          <a:xfrm rot="5400000" flipH="1">
            <a:off x="11004136" y="-664159"/>
            <a:ext cx="512051" cy="1840361"/>
          </a:xfrm>
          <a:prstGeom prst="rect">
            <a:avLst/>
          </a:prstGeom>
          <a:noFill/>
          <a:effectLst>
            <a:outerShdw blurRad="342900" dist="139700" dir="13500000" sx="102000" sy="102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 name="Picture 2" descr="F:\案例二\394\1.png">
            <a:extLst>
              <a:ext uri="{FF2B5EF4-FFF2-40B4-BE49-F238E27FC236}">
                <a16:creationId xmlns:a16="http://schemas.microsoft.com/office/drawing/2014/main" id="{4A75811F-025D-41F4-AC0B-FED74BA413F2}"/>
              </a:ext>
            </a:extLst>
          </p:cNvPr>
          <p:cNvPicPr>
            <a:picLocks noChangeAspect="1" noChangeArrowheads="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l="-22180"/>
          <a:stretch>
            <a:fillRect/>
          </a:stretch>
        </p:blipFill>
        <p:spPr bwMode="auto">
          <a:xfrm flipH="1">
            <a:off x="0" y="0"/>
            <a:ext cx="1839600" cy="512052"/>
          </a:xfrm>
          <a:prstGeom prst="rect">
            <a:avLst/>
          </a:prstGeom>
          <a:noFill/>
          <a:effectLst>
            <a:outerShdw blurRad="342900" dist="139700" dir="13500000" sx="102000" sy="102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ectangle à coins arrondis 6">
            <a:extLst>
              <a:ext uri="{FF2B5EF4-FFF2-40B4-BE49-F238E27FC236}">
                <a16:creationId xmlns:a16="http://schemas.microsoft.com/office/drawing/2014/main" id="{D04B6EDC-A41D-47B1-B8BF-E5BE4AD6782D}"/>
              </a:ext>
            </a:extLst>
          </p:cNvPr>
          <p:cNvSpPr/>
          <p:nvPr/>
        </p:nvSpPr>
        <p:spPr>
          <a:xfrm>
            <a:off x="838202" y="2134139"/>
            <a:ext cx="9777562" cy="1386125"/>
          </a:xfrm>
          <a:prstGeom prst="roundRect">
            <a:avLst/>
          </a:prstGeom>
          <a:blipFill>
            <a:blip r:embed="rId5"/>
            <a:tile tx="0" ty="0" sx="100000" sy="100000" flip="none" algn="tl"/>
          </a:blipFill>
          <a:ln w="5715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9" tIns="45715" rIns="91429" bIns="45715" rtlCol="0" anchor="ctr"/>
          <a:lstStyle/>
          <a:p>
            <a:pPr algn="ctr"/>
            <a:r>
              <a:rPr lang="en-US" sz="2800" b="1" dirty="0">
                <a:solidFill>
                  <a:schemeClr val="accent1">
                    <a:lumMod val="50000"/>
                  </a:schemeClr>
                </a:solidFill>
                <a:latin typeface="Arial" panose="020B0604020202020204" pitchFamily="34" charset="0"/>
                <a:cs typeface="Arial" panose="020B0604020202020204" pitchFamily="34" charset="0"/>
              </a:rPr>
              <a:t>ENHANCING ENDOSCOPIC PROCEDURE ANALYSIS</a:t>
            </a:r>
          </a:p>
          <a:p>
            <a:pPr algn="ctr"/>
            <a:r>
              <a:rPr lang="en-US" sz="2800" b="1" dirty="0">
                <a:solidFill>
                  <a:schemeClr val="tx1"/>
                </a:solidFill>
              </a:rPr>
              <a:t>A COMPREHENSIVE STUDY ON ANOMALY DETECTION, SEGMENTATION, AND REAL-TIME DECISION SUPPORT SYSTEMS</a:t>
            </a:r>
            <a:endParaRPr lang="fr-FR" sz="2800" b="1" dirty="0">
              <a:solidFill>
                <a:schemeClr val="tx1"/>
              </a:solidFill>
            </a:endParaRPr>
          </a:p>
        </p:txBody>
      </p:sp>
      <p:sp>
        <p:nvSpPr>
          <p:cNvPr id="5" name="Espace réservé du numéro de diapositive 4">
            <a:extLst>
              <a:ext uri="{FF2B5EF4-FFF2-40B4-BE49-F238E27FC236}">
                <a16:creationId xmlns:a16="http://schemas.microsoft.com/office/drawing/2014/main" id="{AE81A4E6-1601-428E-ACB0-B408EDF2DA38}"/>
              </a:ext>
            </a:extLst>
          </p:cNvPr>
          <p:cNvSpPr>
            <a:spLocks noGrp="1"/>
          </p:cNvSpPr>
          <p:nvPr>
            <p:ph type="sldNum" sz="quarter" idx="12"/>
          </p:nvPr>
        </p:nvSpPr>
        <p:spPr/>
        <p:txBody>
          <a:bodyPr/>
          <a:lstStyle/>
          <a:p>
            <a:fld id="{963FE3DE-9981-4303-8462-BC4642FB3E8B}" type="slidenum">
              <a:rPr lang="fr-FR" smtClean="0"/>
              <a:t>21</a:t>
            </a:fld>
            <a:endParaRPr lang="fr-FR" dirty="0"/>
          </a:p>
        </p:txBody>
      </p:sp>
      <p:sp>
        <p:nvSpPr>
          <p:cNvPr id="2" name="Rectangle 1">
            <a:extLst>
              <a:ext uri="{FF2B5EF4-FFF2-40B4-BE49-F238E27FC236}">
                <a16:creationId xmlns:a16="http://schemas.microsoft.com/office/drawing/2014/main" id="{C3B38057-C06C-4388-B845-17AC412FA7E7}"/>
              </a:ext>
            </a:extLst>
          </p:cNvPr>
          <p:cNvSpPr/>
          <p:nvPr/>
        </p:nvSpPr>
        <p:spPr>
          <a:xfrm>
            <a:off x="2512517" y="3547239"/>
            <a:ext cx="7166966" cy="849976"/>
          </a:xfrm>
          <a:prstGeom prst="rect">
            <a:avLst/>
          </a:prstGeom>
        </p:spPr>
        <p:txBody>
          <a:bodyPr wrap="square">
            <a:spAutoFit/>
          </a:bodyPr>
          <a:lstStyle/>
          <a:p>
            <a:pPr algn="ctr">
              <a:lnSpc>
                <a:spcPct val="107000"/>
              </a:lnSpc>
              <a:spcBef>
                <a:spcPts val="600"/>
              </a:spcBef>
              <a:spcAft>
                <a:spcPts val="800"/>
              </a:spcAft>
            </a:pPr>
            <a:r>
              <a:rPr lang="fr-FR" b="1" dirty="0">
                <a:solidFill>
                  <a:srgbClr val="000000"/>
                </a:solidFill>
                <a:latin typeface="Times New Roman" panose="02020603050405020304" pitchFamily="18" charset="0"/>
                <a:ea typeface="Calibri" panose="020F0502020204030204" pitchFamily="34" charset="0"/>
                <a:cs typeface="Arial" panose="020B0604020202020204" pitchFamily="34" charset="0"/>
              </a:rPr>
              <a:t>Master </a:t>
            </a:r>
            <a:r>
              <a:rPr lang="fr-FR" b="1" dirty="0" err="1">
                <a:solidFill>
                  <a:srgbClr val="000000"/>
                </a:solidFill>
                <a:latin typeface="Times New Roman" panose="02020603050405020304" pitchFamily="18" charset="0"/>
                <a:ea typeface="Calibri" panose="020F0502020204030204" pitchFamily="34" charset="0"/>
                <a:cs typeface="Arial" panose="020B0604020202020204" pitchFamily="34" charset="0"/>
              </a:rPr>
              <a:t>Internship</a:t>
            </a:r>
            <a:endParaRPr lang="fr-FR" b="1" dirty="0">
              <a:solidFill>
                <a:srgbClr val="000000"/>
              </a:solidFill>
              <a:latin typeface="Times New Roman" panose="02020603050405020304" pitchFamily="18" charset="0"/>
              <a:ea typeface="Calibri" panose="020F0502020204030204" pitchFamily="34" charset="0"/>
              <a:cs typeface="Arial" panose="020B0604020202020204" pitchFamily="34" charset="0"/>
            </a:endParaRPr>
          </a:p>
          <a:p>
            <a:pPr algn="ctr">
              <a:lnSpc>
                <a:spcPct val="107000"/>
              </a:lnSpc>
              <a:spcBef>
                <a:spcPts val="600"/>
              </a:spcBef>
              <a:spcAft>
                <a:spcPts val="800"/>
              </a:spcAft>
            </a:pPr>
            <a:r>
              <a:rPr lang="en-US" dirty="0">
                <a:solidFill>
                  <a:srgbClr val="000000"/>
                </a:solidFill>
                <a:latin typeface="Times New Roman" panose="02020603050405020304" pitchFamily="18" charset="0"/>
                <a:ea typeface="Calibri" panose="020F0502020204030204" pitchFamily="34" charset="0"/>
                <a:cs typeface="Arial" panose="020B0604020202020204" pitchFamily="34" charset="0"/>
              </a:rPr>
              <a:t>Master in Science and Technology: Computer and Mobile Systems</a:t>
            </a:r>
            <a:endParaRPr lang="fr-FR"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BFF1529-78B6-4620-A5DC-1DB3419E0278}"/>
              </a:ext>
            </a:extLst>
          </p:cNvPr>
          <p:cNvSpPr/>
          <p:nvPr/>
        </p:nvSpPr>
        <p:spPr>
          <a:xfrm>
            <a:off x="5184309" y="5142356"/>
            <a:ext cx="5259311" cy="374077"/>
          </a:xfrm>
          <a:prstGeom prst="rect">
            <a:avLst/>
          </a:prstGeom>
        </p:spPr>
        <p:txBody>
          <a:bodyPr wrap="square">
            <a:spAutoFit/>
          </a:bodyPr>
          <a:lstStyle/>
          <a:p>
            <a:pPr>
              <a:lnSpc>
                <a:spcPct val="107000"/>
              </a:lnSpc>
              <a:spcAft>
                <a:spcPts val="800"/>
              </a:spcAft>
            </a:pPr>
            <a:r>
              <a:rPr lang="en-US" b="1" dirty="0"/>
              <a:t>Project supervised by</a:t>
            </a:r>
            <a:r>
              <a:rPr lang="fr-FR" b="1" dirty="0">
                <a:latin typeface="Times New Roman" panose="02020603050405020304" pitchFamily="18" charset="0"/>
                <a:ea typeface="Calibri" panose="020F0502020204030204" pitchFamily="34" charset="0"/>
                <a:cs typeface="Arial" panose="020B0604020202020204" pitchFamily="34" charset="0"/>
              </a:rPr>
              <a:t>: </a:t>
            </a:r>
            <a:r>
              <a:rPr lang="en-AU" sz="1800" b="1" dirty="0">
                <a:effectLst/>
                <a:latin typeface="Times New Roman" panose="02020603050405020304" pitchFamily="18" charset="0"/>
                <a:ea typeface="Times New Roman" panose="02020603050405020304" pitchFamily="18" charset="0"/>
              </a:rPr>
              <a:t>Pr. ZOUHAIR Abdelhamid</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05B040C-6404-42A1-83C4-E04BD2C944DA}"/>
              </a:ext>
            </a:extLst>
          </p:cNvPr>
          <p:cNvSpPr/>
          <p:nvPr/>
        </p:nvSpPr>
        <p:spPr>
          <a:xfrm>
            <a:off x="7340577" y="5503236"/>
            <a:ext cx="3359061" cy="665118"/>
          </a:xfrm>
          <a:prstGeom prst="rect">
            <a:avLst/>
          </a:prstGeom>
        </p:spPr>
        <p:txBody>
          <a:bodyPr wrap="none">
            <a:spAutoFit/>
          </a:bodyPr>
          <a:lstStyle/>
          <a:p>
            <a:pPr>
              <a:lnSpc>
                <a:spcPct val="107000"/>
              </a:lnSpc>
              <a:spcAft>
                <a:spcPts val="800"/>
              </a:spcAft>
            </a:pPr>
            <a:r>
              <a:rPr lang="en-US" b="1" dirty="0"/>
              <a:t>KAMMAS </a:t>
            </a:r>
            <a:r>
              <a:rPr lang="en-US" b="1" dirty="0" err="1"/>
              <a:t>Chaimaa</a:t>
            </a:r>
            <a:r>
              <a:rPr lang="en-US" b="1" dirty="0"/>
              <a:t>, BI Supervisor</a:t>
            </a:r>
            <a:br>
              <a:rPr lang="en-US" dirty="0"/>
            </a:br>
            <a:endParaRPr lang="fr-FR" b="1" dirty="0">
              <a:latin typeface="Times New Roman" panose="02020603050405020304" pitchFamily="18" charset="0"/>
            </a:endParaRPr>
          </a:p>
        </p:txBody>
      </p:sp>
      <p:pic>
        <p:nvPicPr>
          <p:cNvPr id="1026" name="Picture 2" descr="CHU Mohammed VI Tanger – CHU Mohammed VI Tanger">
            <a:extLst>
              <a:ext uri="{FF2B5EF4-FFF2-40B4-BE49-F238E27FC236}">
                <a16:creationId xmlns:a16="http://schemas.microsoft.com/office/drawing/2014/main" id="{65275B77-624A-4112-CDC2-1E443866E2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611" y="241782"/>
            <a:ext cx="1434575" cy="1386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1FCB62-AC3A-4A43-906C-7A27D39A4B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0260" y="434996"/>
            <a:ext cx="3297382" cy="1233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E0498BB-EE5F-4B63-9E86-92009E3299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641" y="539027"/>
            <a:ext cx="4064140" cy="1178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911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2">
            <a:extLst>
              <a:ext uri="{FF2B5EF4-FFF2-40B4-BE49-F238E27FC236}">
                <a16:creationId xmlns:a16="http://schemas.microsoft.com/office/drawing/2014/main" id="{048C5860-42FA-4FDD-ABCF-53A4CF1A2337}"/>
              </a:ext>
            </a:extLst>
          </p:cNvPr>
          <p:cNvSpPr txBox="1">
            <a:spLocks/>
          </p:cNvSpPr>
          <p:nvPr/>
        </p:nvSpPr>
        <p:spPr>
          <a:xfrm>
            <a:off x="6553200" y="5852235"/>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E2E1C8-83DC-464E-A303-5E8F866069BB}" type="slidenum">
              <a:rPr lang="fr-FR" smtClean="0"/>
              <a:pPr/>
              <a:t>3</a:t>
            </a:fld>
            <a:endParaRPr lang="fr-FR" dirty="0"/>
          </a:p>
        </p:txBody>
      </p:sp>
      <p:cxnSp>
        <p:nvCxnSpPr>
          <p:cNvPr id="6" name="Straight Connector 44">
            <a:extLst>
              <a:ext uri="{FF2B5EF4-FFF2-40B4-BE49-F238E27FC236}">
                <a16:creationId xmlns:a16="http://schemas.microsoft.com/office/drawing/2014/main" id="{A10AF4D1-7E19-4117-A4D9-17B2A33314FD}"/>
              </a:ext>
            </a:extLst>
          </p:cNvPr>
          <p:cNvCxnSpPr>
            <a:cxnSpLocks/>
          </p:cNvCxnSpPr>
          <p:nvPr/>
        </p:nvCxnSpPr>
        <p:spPr>
          <a:xfrm flipH="1">
            <a:off x="2546663" y="5715004"/>
            <a:ext cx="396000" cy="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122">
            <a:extLst>
              <a:ext uri="{FF2B5EF4-FFF2-40B4-BE49-F238E27FC236}">
                <a16:creationId xmlns:a16="http://schemas.microsoft.com/office/drawing/2014/main" id="{674E777B-4F51-4DA2-880F-473D8AE69022}"/>
              </a:ext>
            </a:extLst>
          </p:cNvPr>
          <p:cNvCxnSpPr>
            <a:cxnSpLocks/>
          </p:cNvCxnSpPr>
          <p:nvPr/>
        </p:nvCxnSpPr>
        <p:spPr>
          <a:xfrm flipH="1" flipV="1">
            <a:off x="1862579" y="3789820"/>
            <a:ext cx="593262" cy="303476"/>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3">
            <a:extLst>
              <a:ext uri="{FF2B5EF4-FFF2-40B4-BE49-F238E27FC236}">
                <a16:creationId xmlns:a16="http://schemas.microsoft.com/office/drawing/2014/main" id="{4DEA5EE7-AA1C-4802-A229-66807792DE37}"/>
              </a:ext>
            </a:extLst>
          </p:cNvPr>
          <p:cNvCxnSpPr>
            <a:cxnSpLocks/>
          </p:cNvCxnSpPr>
          <p:nvPr/>
        </p:nvCxnSpPr>
        <p:spPr>
          <a:xfrm flipH="1" flipV="1">
            <a:off x="2497766" y="666977"/>
            <a:ext cx="457200" cy="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4">
            <a:extLst>
              <a:ext uri="{FF2B5EF4-FFF2-40B4-BE49-F238E27FC236}">
                <a16:creationId xmlns:a16="http://schemas.microsoft.com/office/drawing/2014/main" id="{2FA23CBD-87C9-4DDC-88B4-F78DB7DC9584}"/>
              </a:ext>
            </a:extLst>
          </p:cNvPr>
          <p:cNvCxnSpPr/>
          <p:nvPr/>
        </p:nvCxnSpPr>
        <p:spPr>
          <a:xfrm flipH="1" flipV="1">
            <a:off x="2464640" y="2184961"/>
            <a:ext cx="457200" cy="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5">
            <a:extLst>
              <a:ext uri="{FF2B5EF4-FFF2-40B4-BE49-F238E27FC236}">
                <a16:creationId xmlns:a16="http://schemas.microsoft.com/office/drawing/2014/main" id="{6B31D994-B7F9-43B5-A52A-312D9CC275A7}"/>
              </a:ext>
            </a:extLst>
          </p:cNvPr>
          <p:cNvCxnSpPr>
            <a:cxnSpLocks/>
          </p:cNvCxnSpPr>
          <p:nvPr/>
        </p:nvCxnSpPr>
        <p:spPr>
          <a:xfrm flipV="1">
            <a:off x="1873174" y="2208226"/>
            <a:ext cx="595537" cy="4674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7">
            <a:extLst>
              <a:ext uri="{FF2B5EF4-FFF2-40B4-BE49-F238E27FC236}">
                <a16:creationId xmlns:a16="http://schemas.microsoft.com/office/drawing/2014/main" id="{9CD5644B-B31D-4E58-A134-78C5847DD6D7}"/>
              </a:ext>
            </a:extLst>
          </p:cNvPr>
          <p:cNvCxnSpPr>
            <a:cxnSpLocks/>
            <a:endCxn id="40" idx="2"/>
          </p:cNvCxnSpPr>
          <p:nvPr/>
        </p:nvCxnSpPr>
        <p:spPr>
          <a:xfrm>
            <a:off x="1200250" y="3998112"/>
            <a:ext cx="1303528" cy="170493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8">
            <a:extLst>
              <a:ext uri="{FF2B5EF4-FFF2-40B4-BE49-F238E27FC236}">
                <a16:creationId xmlns:a16="http://schemas.microsoft.com/office/drawing/2014/main" id="{8F555D0A-AE5B-4F84-B547-FE334F02BC5D}"/>
              </a:ext>
            </a:extLst>
          </p:cNvPr>
          <p:cNvCxnSpPr>
            <a:cxnSpLocks/>
          </p:cNvCxnSpPr>
          <p:nvPr/>
        </p:nvCxnSpPr>
        <p:spPr>
          <a:xfrm flipV="1">
            <a:off x="1252674" y="719404"/>
            <a:ext cx="1213291" cy="136116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4" name="Group 9">
            <a:extLst>
              <a:ext uri="{FF2B5EF4-FFF2-40B4-BE49-F238E27FC236}">
                <a16:creationId xmlns:a16="http://schemas.microsoft.com/office/drawing/2014/main" id="{C04A188B-C1AC-49E0-A3A0-E20E66AE2608}"/>
              </a:ext>
            </a:extLst>
          </p:cNvPr>
          <p:cNvGrpSpPr/>
          <p:nvPr/>
        </p:nvGrpSpPr>
        <p:grpSpPr>
          <a:xfrm>
            <a:off x="3858629" y="260798"/>
            <a:ext cx="4506430" cy="900000"/>
            <a:chOff x="5276433" y="1017837"/>
            <a:chExt cx="4853897" cy="1008000"/>
          </a:xfrm>
        </p:grpSpPr>
        <p:sp>
          <p:nvSpPr>
            <p:cNvPr id="15" name="Rectangle 14">
              <a:extLst>
                <a:ext uri="{FF2B5EF4-FFF2-40B4-BE49-F238E27FC236}">
                  <a16:creationId xmlns:a16="http://schemas.microsoft.com/office/drawing/2014/main" id="{B04F9B33-53F1-4916-8B5B-2679680B5F03}"/>
                </a:ext>
              </a:extLst>
            </p:cNvPr>
            <p:cNvSpPr/>
            <p:nvPr/>
          </p:nvSpPr>
          <p:spPr>
            <a:xfrm>
              <a:off x="5276433" y="1017837"/>
              <a:ext cx="4853897" cy="1008000"/>
            </a:xfrm>
            <a:prstGeom prst="rect">
              <a:avLst/>
            </a:prstGeom>
            <a:solidFill>
              <a:schemeClr val="tx2">
                <a:lumMod val="20000"/>
                <a:lumOff val="80000"/>
              </a:schemeClr>
            </a:solidFill>
            <a:ln>
              <a:solidFill>
                <a:srgbClr val="0070C0"/>
              </a:solidFill>
            </a:ln>
            <a:effectLst>
              <a:outerShdw blurRad="279400" dist="114300" dir="438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kern="1400" dirty="0">
                  <a:solidFill>
                    <a:srgbClr val="2817A9"/>
                  </a:solidFill>
                  <a:latin typeface="Times New Roman" panose="02020603050405020304" pitchFamily="18" charset="0"/>
                  <a:cs typeface="Times New Roman" panose="02020603050405020304" pitchFamily="18" charset="0"/>
                </a:rPr>
                <a:t>     Introduction</a:t>
              </a:r>
            </a:p>
          </p:txBody>
        </p:sp>
        <p:cxnSp>
          <p:nvCxnSpPr>
            <p:cNvPr id="16" name="Straight Connector 11">
              <a:hlinkClick r:id="rId3" action="ppaction://hlinksldjump"/>
              <a:extLst>
                <a:ext uri="{FF2B5EF4-FFF2-40B4-BE49-F238E27FC236}">
                  <a16:creationId xmlns:a16="http://schemas.microsoft.com/office/drawing/2014/main" id="{C65F99B2-CADA-4593-9EC4-761950403346}"/>
                </a:ext>
              </a:extLst>
            </p:cNvPr>
            <p:cNvCxnSpPr/>
            <p:nvPr/>
          </p:nvCxnSpPr>
          <p:spPr>
            <a:xfrm>
              <a:off x="5342055" y="1888134"/>
              <a:ext cx="4706612"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9E68654A-135F-40AD-BDD6-FB89A6CBA7D0}"/>
                </a:ext>
              </a:extLst>
            </p:cNvPr>
            <p:cNvCxnSpPr/>
            <p:nvPr/>
          </p:nvCxnSpPr>
          <p:spPr>
            <a:xfrm>
              <a:off x="5342055" y="1088621"/>
              <a:ext cx="4706612"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8" name="Group 13">
            <a:extLst>
              <a:ext uri="{FF2B5EF4-FFF2-40B4-BE49-F238E27FC236}">
                <a16:creationId xmlns:a16="http://schemas.microsoft.com/office/drawing/2014/main" id="{81DA20F4-C213-4CF0-B744-49FBEA7AF52C}"/>
              </a:ext>
            </a:extLst>
          </p:cNvPr>
          <p:cNvGrpSpPr/>
          <p:nvPr/>
        </p:nvGrpSpPr>
        <p:grpSpPr>
          <a:xfrm>
            <a:off x="135793" y="2141056"/>
            <a:ext cx="2178342" cy="2178342"/>
            <a:chOff x="2532065" y="655385"/>
            <a:chExt cx="2729132" cy="2729132"/>
          </a:xfrm>
        </p:grpSpPr>
        <p:sp>
          <p:nvSpPr>
            <p:cNvPr id="19" name="Oval 14">
              <a:extLst>
                <a:ext uri="{FF2B5EF4-FFF2-40B4-BE49-F238E27FC236}">
                  <a16:creationId xmlns:a16="http://schemas.microsoft.com/office/drawing/2014/main" id="{F227CD26-4827-4978-9DC1-5FD6306988D2}"/>
                </a:ext>
              </a:extLst>
            </p:cNvPr>
            <p:cNvSpPr/>
            <p:nvPr/>
          </p:nvSpPr>
          <p:spPr>
            <a:xfrm>
              <a:off x="2592439" y="717818"/>
              <a:ext cx="2601930" cy="2601930"/>
            </a:xfrm>
            <a:prstGeom prst="ellipse">
              <a:avLst/>
            </a:prstGeom>
            <a:solidFill>
              <a:schemeClr val="accent5">
                <a:lumMod val="40000"/>
                <a:lumOff val="60000"/>
              </a:schemeClr>
            </a:solidFill>
            <a:ln w="38100">
              <a:solidFill>
                <a:srgbClr val="584D55"/>
              </a:solidFill>
            </a:ln>
            <a:effectLst>
              <a:innerShdw blurRad="279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Oval 15">
              <a:extLst>
                <a:ext uri="{FF2B5EF4-FFF2-40B4-BE49-F238E27FC236}">
                  <a16:creationId xmlns:a16="http://schemas.microsoft.com/office/drawing/2014/main" id="{5F91123C-767C-4E6A-923C-002DD2507D4A}"/>
                </a:ext>
              </a:extLst>
            </p:cNvPr>
            <p:cNvSpPr/>
            <p:nvPr/>
          </p:nvSpPr>
          <p:spPr>
            <a:xfrm>
              <a:off x="2532065" y="655385"/>
              <a:ext cx="2729132" cy="2729132"/>
            </a:xfrm>
            <a:prstGeom prst="ellipse">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1" name="TextBox 16">
            <a:extLst>
              <a:ext uri="{FF2B5EF4-FFF2-40B4-BE49-F238E27FC236}">
                <a16:creationId xmlns:a16="http://schemas.microsoft.com/office/drawing/2014/main" id="{EEC37E71-D02B-465E-A0E0-772399D7B7C4}"/>
              </a:ext>
            </a:extLst>
          </p:cNvPr>
          <p:cNvSpPr txBox="1"/>
          <p:nvPr/>
        </p:nvSpPr>
        <p:spPr>
          <a:xfrm>
            <a:off x="328431" y="2928179"/>
            <a:ext cx="1787914" cy="523220"/>
          </a:xfrm>
          <a:prstGeom prst="rect">
            <a:avLst/>
          </a:prstGeom>
          <a:noFill/>
        </p:spPr>
        <p:txBody>
          <a:bodyPr wrap="square" rtlCol="0">
            <a:spAutoFit/>
          </a:bodyPr>
          <a:lstStyle/>
          <a:p>
            <a:pPr algn="ctr">
              <a:defRPr/>
            </a:pPr>
            <a:r>
              <a:rPr lang="en-US" sz="2800" b="1" dirty="0">
                <a:solidFill>
                  <a:schemeClr val="accent1">
                    <a:lumMod val="75000"/>
                  </a:schemeClr>
                </a:solidFill>
              </a:rPr>
              <a:t>Overview</a:t>
            </a:r>
            <a:endParaRPr lang="fr-FR" sz="2800" b="1" dirty="0">
              <a:solidFill>
                <a:schemeClr val="accent1">
                  <a:lumMod val="75000"/>
                </a:schemeClr>
              </a:solidFill>
              <a:latin typeface="Times New Roman" panose="02020603050405020304" pitchFamily="18" charset="0"/>
              <a:ea typeface="Microsoft JhengHei Light" panose="020B0304030504040204" pitchFamily="34" charset="-120"/>
              <a:cs typeface="Times New Roman" panose="02020603050405020304" pitchFamily="18" charset="0"/>
            </a:endParaRPr>
          </a:p>
        </p:txBody>
      </p:sp>
      <p:sp>
        <p:nvSpPr>
          <p:cNvPr id="22" name="Oval 18">
            <a:extLst>
              <a:ext uri="{FF2B5EF4-FFF2-40B4-BE49-F238E27FC236}">
                <a16:creationId xmlns:a16="http://schemas.microsoft.com/office/drawing/2014/main" id="{78146E07-3B37-48F6-B64D-51FEFB312B4F}"/>
              </a:ext>
            </a:extLst>
          </p:cNvPr>
          <p:cNvSpPr/>
          <p:nvPr/>
        </p:nvSpPr>
        <p:spPr>
          <a:xfrm>
            <a:off x="2993462" y="188640"/>
            <a:ext cx="1111520" cy="1097280"/>
          </a:xfrm>
          <a:prstGeom prst="ellipse">
            <a:avLst/>
          </a:prstGeom>
          <a:solidFill>
            <a:schemeClr val="accent5">
              <a:lumMod val="40000"/>
              <a:lumOff val="60000"/>
            </a:schemeClr>
          </a:solidFill>
          <a:ln w="38100">
            <a:solidFill>
              <a:srgbClr val="2817A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fr-FR" dirty="0">
              <a:solidFill>
                <a:prstClr val="white"/>
              </a:solidFill>
              <a:latin typeface="Calibri" panose="020F0502020204030204"/>
            </a:endParaRPr>
          </a:p>
        </p:txBody>
      </p:sp>
      <p:sp>
        <p:nvSpPr>
          <p:cNvPr id="23" name="TextBox 19">
            <a:extLst>
              <a:ext uri="{FF2B5EF4-FFF2-40B4-BE49-F238E27FC236}">
                <a16:creationId xmlns:a16="http://schemas.microsoft.com/office/drawing/2014/main" id="{88912E97-7DDA-4C52-AB2E-F68BA61A2A28}"/>
              </a:ext>
            </a:extLst>
          </p:cNvPr>
          <p:cNvSpPr txBox="1"/>
          <p:nvPr/>
        </p:nvSpPr>
        <p:spPr>
          <a:xfrm>
            <a:off x="3139893" y="363166"/>
            <a:ext cx="762869" cy="769441"/>
          </a:xfrm>
          <a:prstGeom prst="rect">
            <a:avLst/>
          </a:prstGeom>
          <a:noFill/>
        </p:spPr>
        <p:txBody>
          <a:bodyPr wrap="square" rtlCol="0">
            <a:spAutoFit/>
          </a:bodyPr>
          <a:lstStyle/>
          <a:p>
            <a:pPr algn="ctr" defTabSz="914400">
              <a:defRPr/>
            </a:pPr>
            <a:r>
              <a:rPr lang="fr-FR" sz="4400" b="1" dirty="0">
                <a:solidFill>
                  <a:srgbClr val="FF0000"/>
                </a:solidFill>
                <a:latin typeface="Arial Narrow" panose="020B0606020202030204" pitchFamily="34" charset="0"/>
              </a:rPr>
              <a:t>I</a:t>
            </a:r>
          </a:p>
        </p:txBody>
      </p:sp>
      <p:grpSp>
        <p:nvGrpSpPr>
          <p:cNvPr id="31" name="Group 36">
            <a:extLst>
              <a:ext uri="{FF2B5EF4-FFF2-40B4-BE49-F238E27FC236}">
                <a16:creationId xmlns:a16="http://schemas.microsoft.com/office/drawing/2014/main" id="{2C028E82-E8BA-4D45-B087-EA77DFA0874F}"/>
              </a:ext>
            </a:extLst>
          </p:cNvPr>
          <p:cNvGrpSpPr/>
          <p:nvPr/>
        </p:nvGrpSpPr>
        <p:grpSpPr>
          <a:xfrm>
            <a:off x="3680068" y="5258484"/>
            <a:ext cx="4609172" cy="900000"/>
            <a:chOff x="5186896" y="971696"/>
            <a:chExt cx="4861771" cy="1042416"/>
          </a:xfrm>
          <a:solidFill>
            <a:schemeClr val="tx2">
              <a:lumMod val="20000"/>
              <a:lumOff val="80000"/>
            </a:schemeClr>
          </a:solidFill>
        </p:grpSpPr>
        <p:sp>
          <p:nvSpPr>
            <p:cNvPr id="32" name="Rectangle 31">
              <a:extLst>
                <a:ext uri="{FF2B5EF4-FFF2-40B4-BE49-F238E27FC236}">
                  <a16:creationId xmlns:a16="http://schemas.microsoft.com/office/drawing/2014/main" id="{89FE75AE-FF75-457C-9247-B541F8911E1A}"/>
                </a:ext>
              </a:extLst>
            </p:cNvPr>
            <p:cNvSpPr/>
            <p:nvPr/>
          </p:nvSpPr>
          <p:spPr>
            <a:xfrm>
              <a:off x="5186896" y="971696"/>
              <a:ext cx="4853897" cy="1042416"/>
            </a:xfrm>
            <a:prstGeom prst="rect">
              <a:avLst/>
            </a:prstGeom>
            <a:grpFill/>
            <a:ln>
              <a:solidFill>
                <a:srgbClr val="0070C0"/>
              </a:solidFill>
            </a:ln>
            <a:effectLst>
              <a:outerShdw blurRad="279400" dist="114300" dir="438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33" name="Straight Connector 38">
              <a:extLst>
                <a:ext uri="{FF2B5EF4-FFF2-40B4-BE49-F238E27FC236}">
                  <a16:creationId xmlns:a16="http://schemas.microsoft.com/office/drawing/2014/main" id="{D44BB1E8-021D-4E8E-B941-A78E5FD77634}"/>
                </a:ext>
              </a:extLst>
            </p:cNvPr>
            <p:cNvCxnSpPr/>
            <p:nvPr/>
          </p:nvCxnSpPr>
          <p:spPr>
            <a:xfrm>
              <a:off x="5342055" y="1888134"/>
              <a:ext cx="4706612" cy="0"/>
            </a:xfrm>
            <a:prstGeom prst="line">
              <a:avLst/>
            </a:prstGeom>
            <a:grpFill/>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9">
              <a:extLst>
                <a:ext uri="{FF2B5EF4-FFF2-40B4-BE49-F238E27FC236}">
                  <a16:creationId xmlns:a16="http://schemas.microsoft.com/office/drawing/2014/main" id="{EA56B594-4C9E-43B0-A5D1-B9A67F851D66}"/>
                </a:ext>
              </a:extLst>
            </p:cNvPr>
            <p:cNvCxnSpPr/>
            <p:nvPr/>
          </p:nvCxnSpPr>
          <p:spPr>
            <a:xfrm>
              <a:off x="5342055" y="1088621"/>
              <a:ext cx="4706612" cy="0"/>
            </a:xfrm>
            <a:prstGeom prst="line">
              <a:avLst/>
            </a:prstGeom>
            <a:grpFill/>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6" name="Oval 42">
            <a:extLst>
              <a:ext uri="{FF2B5EF4-FFF2-40B4-BE49-F238E27FC236}">
                <a16:creationId xmlns:a16="http://schemas.microsoft.com/office/drawing/2014/main" id="{A67AB869-824F-49C8-A126-CA755E31FF6F}"/>
              </a:ext>
            </a:extLst>
          </p:cNvPr>
          <p:cNvSpPr/>
          <p:nvPr/>
        </p:nvSpPr>
        <p:spPr>
          <a:xfrm>
            <a:off x="2898031" y="5119306"/>
            <a:ext cx="1111520" cy="1111520"/>
          </a:xfrm>
          <a:prstGeom prst="ellipse">
            <a:avLst/>
          </a:prstGeom>
          <a:solidFill>
            <a:schemeClr val="accent5">
              <a:lumMod val="40000"/>
              <a:lumOff val="60000"/>
            </a:schemeClr>
          </a:solidFill>
          <a:ln w="38100">
            <a:solidFill>
              <a:srgbClr val="2817A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fr-FR" dirty="0">
              <a:solidFill>
                <a:prstClr val="white"/>
              </a:solidFill>
              <a:latin typeface="Calibri" panose="020F0502020204030204"/>
            </a:endParaRPr>
          </a:p>
        </p:txBody>
      </p:sp>
      <p:sp>
        <p:nvSpPr>
          <p:cNvPr id="37" name="TextBox 43">
            <a:extLst>
              <a:ext uri="{FF2B5EF4-FFF2-40B4-BE49-F238E27FC236}">
                <a16:creationId xmlns:a16="http://schemas.microsoft.com/office/drawing/2014/main" id="{35AE7D53-B4D3-4DE2-A3C3-E2C0B252A43F}"/>
              </a:ext>
            </a:extLst>
          </p:cNvPr>
          <p:cNvSpPr txBox="1"/>
          <p:nvPr/>
        </p:nvSpPr>
        <p:spPr>
          <a:xfrm>
            <a:off x="3072362" y="5290350"/>
            <a:ext cx="762869" cy="769441"/>
          </a:xfrm>
          <a:prstGeom prst="rect">
            <a:avLst/>
          </a:prstGeom>
          <a:noFill/>
        </p:spPr>
        <p:txBody>
          <a:bodyPr wrap="square" rtlCol="0">
            <a:spAutoFit/>
          </a:bodyPr>
          <a:lstStyle/>
          <a:p>
            <a:pPr algn="ctr" defTabSz="914400">
              <a:defRPr/>
            </a:pPr>
            <a:r>
              <a:rPr lang="fr-FR" sz="4400" b="1" dirty="0">
                <a:solidFill>
                  <a:srgbClr val="FF0000"/>
                </a:solidFill>
                <a:latin typeface="Arial Narrow" panose="020B0606020202030204" pitchFamily="34" charset="0"/>
              </a:rPr>
              <a:t>IV</a:t>
            </a:r>
          </a:p>
        </p:txBody>
      </p:sp>
      <p:sp>
        <p:nvSpPr>
          <p:cNvPr id="38" name="Oval 45">
            <a:extLst>
              <a:ext uri="{FF2B5EF4-FFF2-40B4-BE49-F238E27FC236}">
                <a16:creationId xmlns:a16="http://schemas.microsoft.com/office/drawing/2014/main" id="{7AEE3486-0D0C-4ADA-8F2F-E1C8A403A64B}"/>
              </a:ext>
            </a:extLst>
          </p:cNvPr>
          <p:cNvSpPr/>
          <p:nvPr/>
        </p:nvSpPr>
        <p:spPr>
          <a:xfrm>
            <a:off x="2465964" y="648550"/>
            <a:ext cx="72000" cy="72000"/>
          </a:xfrm>
          <a:prstGeom prst="ellipse">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40" name="Oval 47">
            <a:extLst>
              <a:ext uri="{FF2B5EF4-FFF2-40B4-BE49-F238E27FC236}">
                <a16:creationId xmlns:a16="http://schemas.microsoft.com/office/drawing/2014/main" id="{B1ECFC0D-7A19-4195-97CF-5DBC4069FAAF}"/>
              </a:ext>
            </a:extLst>
          </p:cNvPr>
          <p:cNvSpPr/>
          <p:nvPr/>
        </p:nvSpPr>
        <p:spPr>
          <a:xfrm>
            <a:off x="2503778" y="5657331"/>
            <a:ext cx="91440" cy="91440"/>
          </a:xfrm>
          <a:prstGeom prst="ellipse">
            <a:avLst/>
          </a:prstGeom>
          <a:solidFill>
            <a:schemeClr val="tx1">
              <a:lumMod val="75000"/>
              <a:lumOff val="25000"/>
            </a:schemeClr>
          </a:solidFill>
          <a:ln w="57150">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nvGrpSpPr>
          <p:cNvPr id="41" name="Group 48">
            <a:extLst>
              <a:ext uri="{FF2B5EF4-FFF2-40B4-BE49-F238E27FC236}">
                <a16:creationId xmlns:a16="http://schemas.microsoft.com/office/drawing/2014/main" id="{9A2B2338-5D3B-46CD-B97D-0443E0BA90D3}"/>
              </a:ext>
            </a:extLst>
          </p:cNvPr>
          <p:cNvGrpSpPr/>
          <p:nvPr/>
        </p:nvGrpSpPr>
        <p:grpSpPr>
          <a:xfrm>
            <a:off x="3714974" y="1720575"/>
            <a:ext cx="4606889" cy="900000"/>
            <a:chOff x="5186896" y="971696"/>
            <a:chExt cx="4853897" cy="1042416"/>
          </a:xfrm>
          <a:solidFill>
            <a:schemeClr val="tx2">
              <a:lumMod val="20000"/>
              <a:lumOff val="80000"/>
            </a:schemeClr>
          </a:solidFill>
        </p:grpSpPr>
        <p:sp>
          <p:nvSpPr>
            <p:cNvPr id="42" name="Rectangle 41">
              <a:extLst>
                <a:ext uri="{FF2B5EF4-FFF2-40B4-BE49-F238E27FC236}">
                  <a16:creationId xmlns:a16="http://schemas.microsoft.com/office/drawing/2014/main" id="{C0178C98-CD86-49C1-9BDE-A49651E98662}"/>
                </a:ext>
              </a:extLst>
            </p:cNvPr>
            <p:cNvSpPr/>
            <p:nvPr/>
          </p:nvSpPr>
          <p:spPr>
            <a:xfrm>
              <a:off x="5186896" y="971696"/>
              <a:ext cx="4853897" cy="1042416"/>
            </a:xfrm>
            <a:prstGeom prst="rect">
              <a:avLst/>
            </a:prstGeom>
            <a:grpFill/>
            <a:ln>
              <a:solidFill>
                <a:srgbClr val="0070C0"/>
              </a:solidFill>
            </a:ln>
            <a:effectLst>
              <a:outerShdw blurRad="279400" dist="114300" dir="438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3" name="Straight Connector 50">
              <a:extLst>
                <a:ext uri="{FF2B5EF4-FFF2-40B4-BE49-F238E27FC236}">
                  <a16:creationId xmlns:a16="http://schemas.microsoft.com/office/drawing/2014/main" id="{40BDB10C-7F21-4B6B-8252-531258B96BA1}"/>
                </a:ext>
              </a:extLst>
            </p:cNvPr>
            <p:cNvCxnSpPr/>
            <p:nvPr/>
          </p:nvCxnSpPr>
          <p:spPr>
            <a:xfrm>
              <a:off x="5333207" y="1888134"/>
              <a:ext cx="4706612" cy="0"/>
            </a:xfrm>
            <a:prstGeom prst="line">
              <a:avLst/>
            </a:prstGeom>
            <a:grpFill/>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51">
              <a:extLst>
                <a:ext uri="{FF2B5EF4-FFF2-40B4-BE49-F238E27FC236}">
                  <a16:creationId xmlns:a16="http://schemas.microsoft.com/office/drawing/2014/main" id="{43BE9B22-6CAF-400F-B150-21189D4DC367}"/>
                </a:ext>
              </a:extLst>
            </p:cNvPr>
            <p:cNvCxnSpPr/>
            <p:nvPr/>
          </p:nvCxnSpPr>
          <p:spPr>
            <a:xfrm>
              <a:off x="5333207" y="1088621"/>
              <a:ext cx="4706612" cy="0"/>
            </a:xfrm>
            <a:prstGeom prst="line">
              <a:avLst/>
            </a:prstGeom>
            <a:grpFill/>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5" name="TextBox 52">
            <a:extLst>
              <a:ext uri="{FF2B5EF4-FFF2-40B4-BE49-F238E27FC236}">
                <a16:creationId xmlns:a16="http://schemas.microsoft.com/office/drawing/2014/main" id="{B7FF10FF-81D1-46B4-8088-72EF08C5E654}"/>
              </a:ext>
            </a:extLst>
          </p:cNvPr>
          <p:cNvSpPr txBox="1"/>
          <p:nvPr/>
        </p:nvSpPr>
        <p:spPr>
          <a:xfrm>
            <a:off x="4321220" y="1848824"/>
            <a:ext cx="3651743" cy="499239"/>
          </a:xfrm>
          <a:prstGeom prst="rect">
            <a:avLst/>
          </a:prstGeom>
          <a:noFill/>
        </p:spPr>
        <p:txBody>
          <a:bodyPr wrap="square" rtlCol="0">
            <a:spAutoFit/>
          </a:bodyPr>
          <a:lstStyle/>
          <a:p>
            <a:pPr>
              <a:lnSpc>
                <a:spcPct val="150000"/>
              </a:lnSpc>
              <a:spcAft>
                <a:spcPts val="1200"/>
              </a:spcAft>
              <a:buClr>
                <a:srgbClr val="2817A9"/>
              </a:buClr>
              <a:buSzPct val="80000"/>
            </a:pPr>
            <a:r>
              <a:rPr lang="fr-FR" sz="2000" b="1" kern="1400" dirty="0" err="1">
                <a:solidFill>
                  <a:srgbClr val="2817A9"/>
                </a:solidFill>
                <a:latin typeface="Times New Roman" panose="02020603050405020304" pitchFamily="18" charset="0"/>
                <a:cs typeface="Times New Roman" panose="02020603050405020304" pitchFamily="18" charset="0"/>
              </a:rPr>
              <a:t>Methodology</a:t>
            </a:r>
            <a:r>
              <a:rPr lang="fr-FR" sz="2000" b="1" kern="1400" dirty="0">
                <a:solidFill>
                  <a:srgbClr val="2817A9"/>
                </a:solidFill>
                <a:latin typeface="Times New Roman" panose="02020603050405020304" pitchFamily="18" charset="0"/>
                <a:cs typeface="Times New Roman" panose="02020603050405020304" pitchFamily="18" charset="0"/>
              </a:rPr>
              <a:t> </a:t>
            </a:r>
          </a:p>
        </p:txBody>
      </p:sp>
      <p:sp>
        <p:nvSpPr>
          <p:cNvPr id="46" name="Oval 53">
            <a:extLst>
              <a:ext uri="{FF2B5EF4-FFF2-40B4-BE49-F238E27FC236}">
                <a16:creationId xmlns:a16="http://schemas.microsoft.com/office/drawing/2014/main" id="{520071AF-6F20-4AFC-9330-C7515CBED5BC}"/>
              </a:ext>
            </a:extLst>
          </p:cNvPr>
          <p:cNvSpPr/>
          <p:nvPr/>
        </p:nvSpPr>
        <p:spPr>
          <a:xfrm>
            <a:off x="2932938" y="1623185"/>
            <a:ext cx="1111520" cy="1111520"/>
          </a:xfrm>
          <a:prstGeom prst="ellipse">
            <a:avLst/>
          </a:prstGeom>
          <a:solidFill>
            <a:schemeClr val="accent5">
              <a:lumMod val="40000"/>
              <a:lumOff val="60000"/>
            </a:schemeClr>
          </a:solidFill>
          <a:ln w="38100">
            <a:solidFill>
              <a:srgbClr val="2817A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dirty="0">
              <a:solidFill>
                <a:prstClr val="white"/>
              </a:solidFill>
              <a:latin typeface="Calibri" panose="020F0502020204030204"/>
            </a:endParaRPr>
          </a:p>
        </p:txBody>
      </p:sp>
      <p:sp>
        <p:nvSpPr>
          <p:cNvPr id="47" name="TextBox 54">
            <a:extLst>
              <a:ext uri="{FF2B5EF4-FFF2-40B4-BE49-F238E27FC236}">
                <a16:creationId xmlns:a16="http://schemas.microsoft.com/office/drawing/2014/main" id="{0F68EF9C-D098-4ECA-9665-CA07B1E7CA09}"/>
              </a:ext>
            </a:extLst>
          </p:cNvPr>
          <p:cNvSpPr txBox="1"/>
          <p:nvPr/>
        </p:nvSpPr>
        <p:spPr>
          <a:xfrm>
            <a:off x="3107269" y="1794229"/>
            <a:ext cx="762869" cy="769441"/>
          </a:xfrm>
          <a:prstGeom prst="rect">
            <a:avLst/>
          </a:prstGeom>
          <a:noFill/>
        </p:spPr>
        <p:txBody>
          <a:bodyPr wrap="square" rtlCol="0">
            <a:spAutoFit/>
          </a:bodyPr>
          <a:lstStyle/>
          <a:p>
            <a:pPr algn="ctr" defTabSz="914400">
              <a:defRPr/>
            </a:pPr>
            <a:r>
              <a:rPr lang="en-US" sz="4400" b="1" dirty="0">
                <a:solidFill>
                  <a:srgbClr val="FF0000"/>
                </a:solidFill>
                <a:latin typeface="Arial Narrow" panose="020B0606020202030204" pitchFamily="34" charset="0"/>
              </a:rPr>
              <a:t>II</a:t>
            </a:r>
          </a:p>
        </p:txBody>
      </p:sp>
      <p:sp>
        <p:nvSpPr>
          <p:cNvPr id="48" name="Oval 91">
            <a:extLst>
              <a:ext uri="{FF2B5EF4-FFF2-40B4-BE49-F238E27FC236}">
                <a16:creationId xmlns:a16="http://schemas.microsoft.com/office/drawing/2014/main" id="{FCD07DCF-F40D-4177-BB58-7CD085DAE2D0}"/>
              </a:ext>
            </a:extLst>
          </p:cNvPr>
          <p:cNvSpPr/>
          <p:nvPr/>
        </p:nvSpPr>
        <p:spPr>
          <a:xfrm>
            <a:off x="2385676" y="2150874"/>
            <a:ext cx="91440" cy="91440"/>
          </a:xfrm>
          <a:prstGeom prst="ellipse">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cxnSp>
        <p:nvCxnSpPr>
          <p:cNvPr id="49" name="Straight Connector 113">
            <a:extLst>
              <a:ext uri="{FF2B5EF4-FFF2-40B4-BE49-F238E27FC236}">
                <a16:creationId xmlns:a16="http://schemas.microsoft.com/office/drawing/2014/main" id="{A008881E-B046-4F52-AEB5-BFC672683852}"/>
              </a:ext>
            </a:extLst>
          </p:cNvPr>
          <p:cNvCxnSpPr>
            <a:stCxn id="56" idx="2"/>
          </p:cNvCxnSpPr>
          <p:nvPr/>
        </p:nvCxnSpPr>
        <p:spPr>
          <a:xfrm flipH="1">
            <a:off x="2477716" y="4093296"/>
            <a:ext cx="455222" cy="422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Oval 114">
            <a:extLst>
              <a:ext uri="{FF2B5EF4-FFF2-40B4-BE49-F238E27FC236}">
                <a16:creationId xmlns:a16="http://schemas.microsoft.com/office/drawing/2014/main" id="{87CB965B-A8AB-44D3-9D87-667B44F5D719}"/>
              </a:ext>
            </a:extLst>
          </p:cNvPr>
          <p:cNvSpPr/>
          <p:nvPr/>
        </p:nvSpPr>
        <p:spPr>
          <a:xfrm>
            <a:off x="2403261" y="4057296"/>
            <a:ext cx="72000" cy="72000"/>
          </a:xfrm>
          <a:prstGeom prst="ellipse">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nvGrpSpPr>
          <p:cNvPr id="51" name="Group 115">
            <a:extLst>
              <a:ext uri="{FF2B5EF4-FFF2-40B4-BE49-F238E27FC236}">
                <a16:creationId xmlns:a16="http://schemas.microsoft.com/office/drawing/2014/main" id="{4C6A7A47-7169-4171-BEC1-A5D73F92A116}"/>
              </a:ext>
            </a:extLst>
          </p:cNvPr>
          <p:cNvGrpSpPr/>
          <p:nvPr/>
        </p:nvGrpSpPr>
        <p:grpSpPr>
          <a:xfrm>
            <a:off x="3707717" y="3676953"/>
            <a:ext cx="4606889" cy="900000"/>
            <a:chOff x="5186896" y="971696"/>
            <a:chExt cx="4853897" cy="1042416"/>
          </a:xfrm>
          <a:solidFill>
            <a:schemeClr val="tx2">
              <a:lumMod val="20000"/>
              <a:lumOff val="80000"/>
            </a:schemeClr>
          </a:solidFill>
        </p:grpSpPr>
        <p:sp>
          <p:nvSpPr>
            <p:cNvPr id="52" name="Rectangle 51">
              <a:extLst>
                <a:ext uri="{FF2B5EF4-FFF2-40B4-BE49-F238E27FC236}">
                  <a16:creationId xmlns:a16="http://schemas.microsoft.com/office/drawing/2014/main" id="{19DBAB10-A4C4-4A49-ACE8-37E0D5E97F0A}"/>
                </a:ext>
              </a:extLst>
            </p:cNvPr>
            <p:cNvSpPr/>
            <p:nvPr/>
          </p:nvSpPr>
          <p:spPr>
            <a:xfrm>
              <a:off x="5186896" y="971696"/>
              <a:ext cx="4853897" cy="1042416"/>
            </a:xfrm>
            <a:prstGeom prst="rect">
              <a:avLst/>
            </a:prstGeom>
            <a:grpFill/>
            <a:ln>
              <a:solidFill>
                <a:srgbClr val="0070C0"/>
              </a:solidFill>
            </a:ln>
            <a:effectLst>
              <a:outerShdw blurRad="279400" dist="114300" dir="438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3" name="Straight Connector 117">
              <a:extLst>
                <a:ext uri="{FF2B5EF4-FFF2-40B4-BE49-F238E27FC236}">
                  <a16:creationId xmlns:a16="http://schemas.microsoft.com/office/drawing/2014/main" id="{876C16C8-B943-480D-BBA9-AA200B7EA009}"/>
                </a:ext>
              </a:extLst>
            </p:cNvPr>
            <p:cNvCxnSpPr/>
            <p:nvPr/>
          </p:nvCxnSpPr>
          <p:spPr>
            <a:xfrm>
              <a:off x="5333207" y="1888134"/>
              <a:ext cx="4706612" cy="0"/>
            </a:xfrm>
            <a:prstGeom prst="line">
              <a:avLst/>
            </a:prstGeom>
            <a:grpFill/>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Straight Connector 118">
              <a:extLst>
                <a:ext uri="{FF2B5EF4-FFF2-40B4-BE49-F238E27FC236}">
                  <a16:creationId xmlns:a16="http://schemas.microsoft.com/office/drawing/2014/main" id="{69243090-062B-4387-B4DC-9BA1128A81F9}"/>
                </a:ext>
              </a:extLst>
            </p:cNvPr>
            <p:cNvCxnSpPr/>
            <p:nvPr/>
          </p:nvCxnSpPr>
          <p:spPr>
            <a:xfrm>
              <a:off x="5333207" y="1088621"/>
              <a:ext cx="4706612" cy="0"/>
            </a:xfrm>
            <a:prstGeom prst="line">
              <a:avLst/>
            </a:prstGeom>
            <a:grpFill/>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56" name="Oval 120">
            <a:extLst>
              <a:ext uri="{FF2B5EF4-FFF2-40B4-BE49-F238E27FC236}">
                <a16:creationId xmlns:a16="http://schemas.microsoft.com/office/drawing/2014/main" id="{7C3E761D-9FED-4F29-AFE0-08B7B9983CE9}"/>
              </a:ext>
            </a:extLst>
          </p:cNvPr>
          <p:cNvSpPr/>
          <p:nvPr/>
        </p:nvSpPr>
        <p:spPr>
          <a:xfrm>
            <a:off x="2932938" y="3537536"/>
            <a:ext cx="1111520" cy="1111520"/>
          </a:xfrm>
          <a:prstGeom prst="ellipse">
            <a:avLst/>
          </a:prstGeom>
          <a:solidFill>
            <a:schemeClr val="accent5">
              <a:lumMod val="40000"/>
              <a:lumOff val="60000"/>
            </a:schemeClr>
          </a:solidFill>
          <a:ln w="38100">
            <a:solidFill>
              <a:srgbClr val="2817A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dirty="0">
              <a:solidFill>
                <a:prstClr val="white"/>
              </a:solidFill>
              <a:latin typeface="Calibri" panose="020F0502020204030204"/>
            </a:endParaRPr>
          </a:p>
        </p:txBody>
      </p:sp>
      <p:sp>
        <p:nvSpPr>
          <p:cNvPr id="57" name="TextBox 121">
            <a:extLst>
              <a:ext uri="{FF2B5EF4-FFF2-40B4-BE49-F238E27FC236}">
                <a16:creationId xmlns:a16="http://schemas.microsoft.com/office/drawing/2014/main" id="{67BAEABA-571B-4509-B77A-B16447969EE0}"/>
              </a:ext>
            </a:extLst>
          </p:cNvPr>
          <p:cNvSpPr txBox="1"/>
          <p:nvPr/>
        </p:nvSpPr>
        <p:spPr>
          <a:xfrm>
            <a:off x="3107269" y="3680870"/>
            <a:ext cx="762869" cy="769441"/>
          </a:xfrm>
          <a:prstGeom prst="rect">
            <a:avLst/>
          </a:prstGeom>
          <a:noFill/>
        </p:spPr>
        <p:txBody>
          <a:bodyPr wrap="square" rtlCol="0">
            <a:spAutoFit/>
          </a:bodyPr>
          <a:lstStyle/>
          <a:p>
            <a:pPr algn="ctr" defTabSz="914400">
              <a:defRPr/>
            </a:pPr>
            <a:r>
              <a:rPr lang="en-US" sz="4400" b="1" dirty="0">
                <a:solidFill>
                  <a:srgbClr val="FF0000"/>
                </a:solidFill>
                <a:latin typeface="Arial Narrow" panose="020B0606020202030204" pitchFamily="34" charset="0"/>
              </a:rPr>
              <a:t>III</a:t>
            </a:r>
          </a:p>
        </p:txBody>
      </p:sp>
      <p:sp>
        <p:nvSpPr>
          <p:cNvPr id="67" name="Espace réservé du numéro de diapositive 16">
            <a:extLst>
              <a:ext uri="{FF2B5EF4-FFF2-40B4-BE49-F238E27FC236}">
                <a16:creationId xmlns:a16="http://schemas.microsoft.com/office/drawing/2014/main" id="{B00D78FC-778C-4837-8C1D-99E657BC82E6}"/>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3</a:t>
            </a:fld>
            <a:endParaRPr lang="fr-FR" b="1" dirty="0">
              <a:solidFill>
                <a:srgbClr val="0000F6"/>
              </a:solidFill>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BBCAF9FE-175F-40F0-8052-947051CB2E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Espace réservé de la date 14">
            <a:extLst>
              <a:ext uri="{FF2B5EF4-FFF2-40B4-BE49-F238E27FC236}">
                <a16:creationId xmlns:a16="http://schemas.microsoft.com/office/drawing/2014/main" id="{A099BBEB-A4EE-48A6-BFB9-8D2A053C7A99}"/>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60" name="Espace réservé du pied de page 7">
            <a:extLst>
              <a:ext uri="{FF2B5EF4-FFF2-40B4-BE49-F238E27FC236}">
                <a16:creationId xmlns:a16="http://schemas.microsoft.com/office/drawing/2014/main" id="{26C70D3C-60D8-4B7C-A3FA-65B070433282}"/>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61" name="Rectangle 60">
            <a:extLst>
              <a:ext uri="{FF2B5EF4-FFF2-40B4-BE49-F238E27FC236}">
                <a16:creationId xmlns:a16="http://schemas.microsoft.com/office/drawing/2014/main" id="{8A23C1EE-D73F-4CB3-A661-1F55DA5A2DF9}"/>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62" name="TextBox 119">
            <a:extLst>
              <a:ext uri="{FF2B5EF4-FFF2-40B4-BE49-F238E27FC236}">
                <a16:creationId xmlns:a16="http://schemas.microsoft.com/office/drawing/2014/main" id="{70D56424-98A1-47D7-ABC1-5FA209DB2AFC}"/>
              </a:ext>
            </a:extLst>
          </p:cNvPr>
          <p:cNvSpPr txBox="1"/>
          <p:nvPr/>
        </p:nvSpPr>
        <p:spPr>
          <a:xfrm>
            <a:off x="4065242" y="5420492"/>
            <a:ext cx="3651743" cy="499239"/>
          </a:xfrm>
          <a:prstGeom prst="rect">
            <a:avLst/>
          </a:prstGeom>
          <a:noFill/>
        </p:spPr>
        <p:txBody>
          <a:bodyPr wrap="square" rtlCol="0">
            <a:spAutoFit/>
          </a:bodyPr>
          <a:lstStyle/>
          <a:p>
            <a:pPr>
              <a:lnSpc>
                <a:spcPct val="150000"/>
              </a:lnSpc>
              <a:spcAft>
                <a:spcPts val="1200"/>
              </a:spcAft>
              <a:buClr>
                <a:srgbClr val="2817A9"/>
              </a:buClr>
              <a:buSzPct val="80000"/>
            </a:pPr>
            <a:r>
              <a:rPr lang="fr-FR" sz="2000" b="1" kern="1400" dirty="0">
                <a:solidFill>
                  <a:srgbClr val="2817A9"/>
                </a:solidFill>
                <a:latin typeface="Times New Roman" panose="02020603050405020304" pitchFamily="18" charset="0"/>
                <a:cs typeface="Times New Roman" panose="02020603050405020304" pitchFamily="18" charset="0"/>
              </a:rPr>
              <a:t>Conclusion</a:t>
            </a:r>
          </a:p>
        </p:txBody>
      </p:sp>
      <p:sp>
        <p:nvSpPr>
          <p:cNvPr id="63" name="TextBox 33">
            <a:extLst>
              <a:ext uri="{FF2B5EF4-FFF2-40B4-BE49-F238E27FC236}">
                <a16:creationId xmlns:a16="http://schemas.microsoft.com/office/drawing/2014/main" id="{1A857349-76C9-41D7-A967-35D5ED520525}"/>
              </a:ext>
            </a:extLst>
          </p:cNvPr>
          <p:cNvSpPr txBox="1"/>
          <p:nvPr/>
        </p:nvSpPr>
        <p:spPr>
          <a:xfrm>
            <a:off x="4099043" y="3865551"/>
            <a:ext cx="3264024" cy="458074"/>
          </a:xfrm>
          <a:prstGeom prst="rect">
            <a:avLst/>
          </a:prstGeom>
          <a:noFill/>
        </p:spPr>
        <p:txBody>
          <a:bodyPr wrap="square" rtlCol="0">
            <a:spAutoFit/>
          </a:bodyPr>
          <a:lstStyle/>
          <a:p>
            <a:pPr>
              <a:lnSpc>
                <a:spcPct val="150000"/>
              </a:lnSpc>
              <a:spcAft>
                <a:spcPts val="1200"/>
              </a:spcAft>
              <a:buClr>
                <a:srgbClr val="2817A9"/>
              </a:buClr>
              <a:buSzPct val="80000"/>
            </a:pPr>
            <a:r>
              <a:rPr lang="fr-FR" b="1" kern="1400" dirty="0" err="1">
                <a:solidFill>
                  <a:srgbClr val="2817A9"/>
                </a:solidFill>
                <a:latin typeface="Times New Roman" panose="02020603050405020304" pitchFamily="18" charset="0"/>
                <a:cs typeface="Times New Roman" panose="02020603050405020304" pitchFamily="18" charset="0"/>
              </a:rPr>
              <a:t>Results</a:t>
            </a:r>
            <a:r>
              <a:rPr lang="fr-FR" b="1" kern="1400" dirty="0">
                <a:solidFill>
                  <a:srgbClr val="2817A9"/>
                </a:solidFill>
                <a:latin typeface="Times New Roman" panose="02020603050405020304" pitchFamily="18" charset="0"/>
                <a:cs typeface="Times New Roman" panose="02020603050405020304" pitchFamily="18" charset="0"/>
              </a:rPr>
              <a:t> and Discussion</a:t>
            </a:r>
          </a:p>
        </p:txBody>
      </p:sp>
    </p:spTree>
    <p:extLst>
      <p:ext uri="{BB962C8B-B14F-4D97-AF65-F5344CB8AC3E}">
        <p14:creationId xmlns:p14="http://schemas.microsoft.com/office/powerpoint/2010/main" val="141430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left)">
                                      <p:cBhvr>
                                        <p:cTn id="18" dur="200"/>
                                        <p:tgtEl>
                                          <p:spTgt spid="38"/>
                                        </p:tgtEl>
                                      </p:cBhvr>
                                    </p:animEffect>
                                  </p:childTnLst>
                                </p:cTn>
                              </p:par>
                            </p:childTnLst>
                          </p:cTn>
                        </p:par>
                        <p:par>
                          <p:cTn id="19" fill="hold">
                            <p:stCondLst>
                              <p:cond delay="1200"/>
                            </p:stCondLst>
                            <p:childTnLst>
                              <p:par>
                                <p:cTn id="20" presetID="2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00"/>
                                        <p:tgtEl>
                                          <p:spTgt spid="9"/>
                                        </p:tgtEl>
                                      </p:cBhvr>
                                    </p:animEffect>
                                  </p:childTnLst>
                                </p:cTn>
                              </p:par>
                            </p:childTnLst>
                          </p:cTn>
                        </p:par>
                        <p:par>
                          <p:cTn id="23" fill="hold">
                            <p:stCondLst>
                              <p:cond delay="1400"/>
                            </p:stCondLst>
                            <p:childTnLst>
                              <p:par>
                                <p:cTn id="24" presetID="23" presetClass="entr" presetSubtype="32"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200" fill="hold"/>
                                        <p:tgtEl>
                                          <p:spTgt spid="22"/>
                                        </p:tgtEl>
                                        <p:attrNameLst>
                                          <p:attrName>ppt_w</p:attrName>
                                        </p:attrNameLst>
                                      </p:cBhvr>
                                      <p:tavLst>
                                        <p:tav tm="0">
                                          <p:val>
                                            <p:strVal val="4*#ppt_w"/>
                                          </p:val>
                                        </p:tav>
                                        <p:tav tm="100000">
                                          <p:val>
                                            <p:strVal val="#ppt_w"/>
                                          </p:val>
                                        </p:tav>
                                      </p:tavLst>
                                    </p:anim>
                                    <p:anim calcmode="lin" valueType="num">
                                      <p:cBhvr>
                                        <p:cTn id="27" dur="200" fill="hold"/>
                                        <p:tgtEl>
                                          <p:spTgt spid="22"/>
                                        </p:tgtEl>
                                        <p:attrNameLst>
                                          <p:attrName>ppt_h</p:attrName>
                                        </p:attrNameLst>
                                      </p:cBhvr>
                                      <p:tavLst>
                                        <p:tav tm="0">
                                          <p:val>
                                            <p:strVal val="4*#ppt_h"/>
                                          </p:val>
                                        </p:tav>
                                        <p:tav tm="100000">
                                          <p:val>
                                            <p:strVal val="#ppt_h"/>
                                          </p:val>
                                        </p:tav>
                                      </p:tavLst>
                                    </p:anim>
                                  </p:childTnLst>
                                </p:cTn>
                              </p:par>
                            </p:childTnLst>
                          </p:cTn>
                        </p:par>
                        <p:par>
                          <p:cTn id="28" fill="hold">
                            <p:stCondLst>
                              <p:cond delay="160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
                                        <p:tgtEl>
                                          <p:spTgt spid="14"/>
                                        </p:tgtEl>
                                      </p:cBhvr>
                                    </p:animEffect>
                                  </p:childTnLst>
                                </p:cTn>
                              </p:par>
                            </p:childTnLst>
                          </p:cTn>
                        </p:par>
                        <p:par>
                          <p:cTn id="32" fill="hold">
                            <p:stCondLst>
                              <p:cond delay="18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00"/>
                                        <p:tgtEl>
                                          <p:spTgt spid="23"/>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1000"/>
                                        <p:tgtEl>
                                          <p:spTgt spid="11"/>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200"/>
                                        <p:tgtEl>
                                          <p:spTgt spid="10"/>
                                        </p:tgtEl>
                                      </p:cBhvr>
                                    </p:animEffect>
                                  </p:childTnLst>
                                </p:cTn>
                              </p:par>
                            </p:childTnLst>
                          </p:cTn>
                        </p:par>
                        <p:par>
                          <p:cTn id="44" fill="hold">
                            <p:stCondLst>
                              <p:cond delay="3200"/>
                            </p:stCondLst>
                            <p:childTnLst>
                              <p:par>
                                <p:cTn id="45" presetID="23" presetClass="entr" presetSubtype="32"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p:cTn id="47" dur="200" fill="hold"/>
                                        <p:tgtEl>
                                          <p:spTgt spid="46"/>
                                        </p:tgtEl>
                                        <p:attrNameLst>
                                          <p:attrName>ppt_w</p:attrName>
                                        </p:attrNameLst>
                                      </p:cBhvr>
                                      <p:tavLst>
                                        <p:tav tm="0">
                                          <p:val>
                                            <p:strVal val="4*#ppt_w"/>
                                          </p:val>
                                        </p:tav>
                                        <p:tav tm="100000">
                                          <p:val>
                                            <p:strVal val="#ppt_w"/>
                                          </p:val>
                                        </p:tav>
                                      </p:tavLst>
                                    </p:anim>
                                    <p:anim calcmode="lin" valueType="num">
                                      <p:cBhvr>
                                        <p:cTn id="48" dur="200" fill="hold"/>
                                        <p:tgtEl>
                                          <p:spTgt spid="46"/>
                                        </p:tgtEl>
                                        <p:attrNameLst>
                                          <p:attrName>ppt_h</p:attrName>
                                        </p:attrNameLst>
                                      </p:cBhvr>
                                      <p:tavLst>
                                        <p:tav tm="0">
                                          <p:val>
                                            <p:strVal val="4*#ppt_h"/>
                                          </p:val>
                                        </p:tav>
                                        <p:tav tm="100000">
                                          <p:val>
                                            <p:strVal val="#ppt_h"/>
                                          </p:val>
                                        </p:tav>
                                      </p:tavLst>
                                    </p:anim>
                                  </p:childTnLst>
                                </p:cTn>
                              </p:par>
                            </p:childTnLst>
                          </p:cTn>
                        </p:par>
                        <p:par>
                          <p:cTn id="49" fill="hold">
                            <p:stCondLst>
                              <p:cond delay="3400"/>
                            </p:stCondLst>
                            <p:childTnLst>
                              <p:par>
                                <p:cTn id="50" presetID="22" presetClass="entr" presetSubtype="8"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200"/>
                                        <p:tgtEl>
                                          <p:spTgt spid="41"/>
                                        </p:tgtEl>
                                      </p:cBhvr>
                                    </p:animEffect>
                                  </p:childTnLst>
                                </p:cTn>
                              </p:par>
                            </p:childTnLst>
                          </p:cTn>
                        </p:par>
                        <p:par>
                          <p:cTn id="53" fill="hold">
                            <p:stCondLst>
                              <p:cond delay="3600"/>
                            </p:stCondLst>
                            <p:childTnLst>
                              <p:par>
                                <p:cTn id="54" presetID="10"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200"/>
                                        <p:tgtEl>
                                          <p:spTgt spid="47"/>
                                        </p:tgtEl>
                                      </p:cBhvr>
                                    </p:animEffect>
                                  </p:childTnLst>
                                </p:cTn>
                              </p:par>
                            </p:childTnLst>
                          </p:cTn>
                        </p:par>
                        <p:par>
                          <p:cTn id="57" fill="hold">
                            <p:stCondLst>
                              <p:cond delay="3800"/>
                            </p:stCondLst>
                            <p:childTnLst>
                              <p:par>
                                <p:cTn id="58" presetID="10" presetClass="entr" presetSubtype="0" fill="hold" grpId="0" nodeType="after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200"/>
                                        <p:tgtEl>
                                          <p:spTgt spid="45"/>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wipe(left)">
                                      <p:cBhvr>
                                        <p:cTn id="64" dur="1000"/>
                                        <p:tgtEl>
                                          <p:spTgt spid="48"/>
                                        </p:tgtEl>
                                      </p:cBhvr>
                                    </p:animEffect>
                                  </p:childTnLst>
                                </p:cTn>
                              </p:par>
                            </p:childTnLst>
                          </p:cTn>
                        </p:par>
                        <p:par>
                          <p:cTn id="65" fill="hold">
                            <p:stCondLst>
                              <p:cond delay="5000"/>
                            </p:stCondLst>
                            <p:childTnLst>
                              <p:par>
                                <p:cTn id="66" presetID="22" presetClass="entr" presetSubtype="8"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left)">
                                      <p:cBhvr>
                                        <p:cTn id="68" dur="1000"/>
                                        <p:tgtEl>
                                          <p:spTgt spid="7"/>
                                        </p:tgtEl>
                                      </p:cBhvr>
                                    </p:animEffect>
                                  </p:childTnLst>
                                </p:cTn>
                              </p:par>
                            </p:childTnLst>
                          </p:cTn>
                        </p:par>
                        <p:par>
                          <p:cTn id="69" fill="hold">
                            <p:stCondLst>
                              <p:cond delay="6000"/>
                            </p:stCondLst>
                            <p:childTnLst>
                              <p:par>
                                <p:cTn id="70" presetID="22" presetClass="entr" presetSubtype="8"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left)">
                                      <p:cBhvr>
                                        <p:cTn id="72" dur="200"/>
                                        <p:tgtEl>
                                          <p:spTgt spid="50"/>
                                        </p:tgtEl>
                                      </p:cBhvr>
                                    </p:animEffect>
                                  </p:childTnLst>
                                </p:cTn>
                              </p:par>
                            </p:childTnLst>
                          </p:cTn>
                        </p:par>
                        <p:par>
                          <p:cTn id="73" fill="hold">
                            <p:stCondLst>
                              <p:cond delay="6200"/>
                            </p:stCondLst>
                            <p:childTnLst>
                              <p:par>
                                <p:cTn id="74" presetID="22" presetClass="entr" presetSubtype="8" fill="hold" nodeType="after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ipe(left)">
                                      <p:cBhvr>
                                        <p:cTn id="76" dur="200"/>
                                        <p:tgtEl>
                                          <p:spTgt spid="49"/>
                                        </p:tgtEl>
                                      </p:cBhvr>
                                    </p:animEffect>
                                  </p:childTnLst>
                                </p:cTn>
                              </p:par>
                            </p:childTnLst>
                          </p:cTn>
                        </p:par>
                        <p:par>
                          <p:cTn id="77" fill="hold">
                            <p:stCondLst>
                              <p:cond delay="6400"/>
                            </p:stCondLst>
                            <p:childTnLst>
                              <p:par>
                                <p:cTn id="78" presetID="23" presetClass="entr" presetSubtype="32" fill="hold" grpId="0" nodeType="afterEffect">
                                  <p:stCondLst>
                                    <p:cond delay="0"/>
                                  </p:stCondLst>
                                  <p:childTnLst>
                                    <p:set>
                                      <p:cBhvr>
                                        <p:cTn id="79" dur="1" fill="hold">
                                          <p:stCondLst>
                                            <p:cond delay="0"/>
                                          </p:stCondLst>
                                        </p:cTn>
                                        <p:tgtEl>
                                          <p:spTgt spid="56"/>
                                        </p:tgtEl>
                                        <p:attrNameLst>
                                          <p:attrName>style.visibility</p:attrName>
                                        </p:attrNameLst>
                                      </p:cBhvr>
                                      <p:to>
                                        <p:strVal val="visible"/>
                                      </p:to>
                                    </p:set>
                                    <p:anim calcmode="lin" valueType="num">
                                      <p:cBhvr>
                                        <p:cTn id="80" dur="200" fill="hold"/>
                                        <p:tgtEl>
                                          <p:spTgt spid="56"/>
                                        </p:tgtEl>
                                        <p:attrNameLst>
                                          <p:attrName>ppt_w</p:attrName>
                                        </p:attrNameLst>
                                      </p:cBhvr>
                                      <p:tavLst>
                                        <p:tav tm="0">
                                          <p:val>
                                            <p:strVal val="4*#ppt_w"/>
                                          </p:val>
                                        </p:tav>
                                        <p:tav tm="100000">
                                          <p:val>
                                            <p:strVal val="#ppt_w"/>
                                          </p:val>
                                        </p:tav>
                                      </p:tavLst>
                                    </p:anim>
                                    <p:anim calcmode="lin" valueType="num">
                                      <p:cBhvr>
                                        <p:cTn id="81" dur="200" fill="hold"/>
                                        <p:tgtEl>
                                          <p:spTgt spid="56"/>
                                        </p:tgtEl>
                                        <p:attrNameLst>
                                          <p:attrName>ppt_h</p:attrName>
                                        </p:attrNameLst>
                                      </p:cBhvr>
                                      <p:tavLst>
                                        <p:tav tm="0">
                                          <p:val>
                                            <p:strVal val="4*#ppt_h"/>
                                          </p:val>
                                        </p:tav>
                                        <p:tav tm="100000">
                                          <p:val>
                                            <p:strVal val="#ppt_h"/>
                                          </p:val>
                                        </p:tav>
                                      </p:tavLst>
                                    </p:anim>
                                  </p:childTnLst>
                                </p:cTn>
                              </p:par>
                            </p:childTnLst>
                          </p:cTn>
                        </p:par>
                        <p:par>
                          <p:cTn id="82" fill="hold">
                            <p:stCondLst>
                              <p:cond delay="6600"/>
                            </p:stCondLst>
                            <p:childTnLst>
                              <p:par>
                                <p:cTn id="83" presetID="22" presetClass="entr" presetSubtype="8" fill="hold" nodeType="after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wipe(left)">
                                      <p:cBhvr>
                                        <p:cTn id="85" dur="200"/>
                                        <p:tgtEl>
                                          <p:spTgt spid="51"/>
                                        </p:tgtEl>
                                      </p:cBhvr>
                                    </p:animEffect>
                                  </p:childTnLst>
                                </p:cTn>
                              </p:par>
                            </p:childTnLst>
                          </p:cTn>
                        </p:par>
                        <p:par>
                          <p:cTn id="86" fill="hold">
                            <p:stCondLst>
                              <p:cond delay="6800"/>
                            </p:stCondLst>
                            <p:childTnLst>
                              <p:par>
                                <p:cTn id="87" presetID="10" presetClass="entr" presetSubtype="0"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200"/>
                                        <p:tgtEl>
                                          <p:spTgt spid="57"/>
                                        </p:tgtEl>
                                      </p:cBhvr>
                                    </p:animEffect>
                                  </p:childTnLst>
                                </p:cTn>
                              </p:par>
                            </p:childTnLst>
                          </p:cTn>
                        </p:par>
                        <p:par>
                          <p:cTn id="90" fill="hold">
                            <p:stCondLst>
                              <p:cond delay="7000"/>
                            </p:stCondLst>
                            <p:childTnLst>
                              <p:par>
                                <p:cTn id="91" presetID="22" presetClass="entr" presetSubtype="8" fill="hold" nodeType="after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wipe(left)">
                                      <p:cBhvr>
                                        <p:cTn id="93" dur="1000"/>
                                        <p:tgtEl>
                                          <p:spTgt spid="12"/>
                                        </p:tgtEl>
                                      </p:cBhvr>
                                    </p:animEffect>
                                  </p:childTnLst>
                                </p:cTn>
                              </p:par>
                            </p:childTnLst>
                          </p:cTn>
                        </p:par>
                        <p:par>
                          <p:cTn id="94" fill="hold">
                            <p:stCondLst>
                              <p:cond delay="8000"/>
                            </p:stCondLst>
                            <p:childTnLst>
                              <p:par>
                                <p:cTn id="95" presetID="22" presetClass="entr" presetSubtype="8" fill="hold" grpId="0" nodeType="after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200"/>
                                        <p:tgtEl>
                                          <p:spTgt spid="40"/>
                                        </p:tgtEl>
                                      </p:cBhvr>
                                    </p:animEffect>
                                  </p:childTnLst>
                                </p:cTn>
                              </p:par>
                            </p:childTnLst>
                          </p:cTn>
                        </p:par>
                        <p:par>
                          <p:cTn id="98" fill="hold">
                            <p:stCondLst>
                              <p:cond delay="8200"/>
                            </p:stCondLst>
                            <p:childTnLst>
                              <p:par>
                                <p:cTn id="99" presetID="22" presetClass="entr" presetSubtype="8" fill="hold" nodeType="after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wipe(left)">
                                      <p:cBhvr>
                                        <p:cTn id="101" dur="200"/>
                                        <p:tgtEl>
                                          <p:spTgt spid="6"/>
                                        </p:tgtEl>
                                      </p:cBhvr>
                                    </p:animEffect>
                                  </p:childTnLst>
                                </p:cTn>
                              </p:par>
                            </p:childTnLst>
                          </p:cTn>
                        </p:par>
                        <p:par>
                          <p:cTn id="102" fill="hold">
                            <p:stCondLst>
                              <p:cond delay="8400"/>
                            </p:stCondLst>
                            <p:childTnLst>
                              <p:par>
                                <p:cTn id="103" presetID="23" presetClass="entr" presetSubtype="32"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 calcmode="lin" valueType="num">
                                      <p:cBhvr>
                                        <p:cTn id="105" dur="200" fill="hold"/>
                                        <p:tgtEl>
                                          <p:spTgt spid="36"/>
                                        </p:tgtEl>
                                        <p:attrNameLst>
                                          <p:attrName>ppt_w</p:attrName>
                                        </p:attrNameLst>
                                      </p:cBhvr>
                                      <p:tavLst>
                                        <p:tav tm="0">
                                          <p:val>
                                            <p:strVal val="4*#ppt_w"/>
                                          </p:val>
                                        </p:tav>
                                        <p:tav tm="100000">
                                          <p:val>
                                            <p:strVal val="#ppt_w"/>
                                          </p:val>
                                        </p:tav>
                                      </p:tavLst>
                                    </p:anim>
                                    <p:anim calcmode="lin" valueType="num">
                                      <p:cBhvr>
                                        <p:cTn id="106" dur="200" fill="hold"/>
                                        <p:tgtEl>
                                          <p:spTgt spid="36"/>
                                        </p:tgtEl>
                                        <p:attrNameLst>
                                          <p:attrName>ppt_h</p:attrName>
                                        </p:attrNameLst>
                                      </p:cBhvr>
                                      <p:tavLst>
                                        <p:tav tm="0">
                                          <p:val>
                                            <p:strVal val="4*#ppt_h"/>
                                          </p:val>
                                        </p:tav>
                                        <p:tav tm="100000">
                                          <p:val>
                                            <p:strVal val="#ppt_h"/>
                                          </p:val>
                                        </p:tav>
                                      </p:tavLst>
                                    </p:anim>
                                  </p:childTnLst>
                                </p:cTn>
                              </p:par>
                            </p:childTnLst>
                          </p:cTn>
                        </p:par>
                        <p:par>
                          <p:cTn id="107" fill="hold">
                            <p:stCondLst>
                              <p:cond delay="8600"/>
                            </p:stCondLst>
                            <p:childTnLst>
                              <p:par>
                                <p:cTn id="108" presetID="22" presetClass="entr" presetSubtype="8" fill="hold" nodeType="after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wipe(left)">
                                      <p:cBhvr>
                                        <p:cTn id="110" dur="200"/>
                                        <p:tgtEl>
                                          <p:spTgt spid="31"/>
                                        </p:tgtEl>
                                      </p:cBhvr>
                                    </p:animEffect>
                                  </p:childTnLst>
                                </p:cTn>
                              </p:par>
                            </p:childTnLst>
                          </p:cTn>
                        </p:par>
                        <p:par>
                          <p:cTn id="111" fill="hold">
                            <p:stCondLst>
                              <p:cond delay="8800"/>
                            </p:stCondLst>
                            <p:childTnLst>
                              <p:par>
                                <p:cTn id="112" presetID="10" presetClass="entr" presetSubtype="0" fill="hold" grpId="0" nodeType="after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200"/>
                                        <p:tgtEl>
                                          <p:spTgt spid="37"/>
                                        </p:tgtEl>
                                      </p:cBhvr>
                                    </p:animEffect>
                                  </p:childTnLst>
                                </p:cTn>
                              </p:par>
                            </p:childTnLst>
                          </p:cTn>
                        </p:par>
                        <p:par>
                          <p:cTn id="115" fill="hold">
                            <p:stCondLst>
                              <p:cond delay="9000"/>
                            </p:stCondLst>
                            <p:childTnLst>
                              <p:par>
                                <p:cTn id="116" presetID="10" presetClass="entr" presetSubtype="0" fill="hold" grpId="0" nodeType="after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200"/>
                                        <p:tgtEl>
                                          <p:spTgt spid="62"/>
                                        </p:tgtEl>
                                      </p:cBhvr>
                                    </p:animEffect>
                                  </p:childTnLst>
                                </p:cTn>
                              </p:par>
                            </p:childTnLst>
                          </p:cTn>
                        </p:par>
                        <p:par>
                          <p:cTn id="119" fill="hold">
                            <p:stCondLst>
                              <p:cond delay="9200"/>
                            </p:stCondLst>
                            <p:childTnLst>
                              <p:par>
                                <p:cTn id="120" presetID="10" presetClass="entr" presetSubtype="0" fill="hold" grpId="0" nodeType="afterEffect">
                                  <p:stCondLst>
                                    <p:cond delay="0"/>
                                  </p:stCondLst>
                                  <p:childTnLst>
                                    <p:set>
                                      <p:cBhvr>
                                        <p:cTn id="121" dur="1" fill="hold">
                                          <p:stCondLst>
                                            <p:cond delay="0"/>
                                          </p:stCondLst>
                                        </p:cTn>
                                        <p:tgtEl>
                                          <p:spTgt spid="63"/>
                                        </p:tgtEl>
                                        <p:attrNameLst>
                                          <p:attrName>style.visibility</p:attrName>
                                        </p:attrNameLst>
                                      </p:cBhvr>
                                      <p:to>
                                        <p:strVal val="visible"/>
                                      </p:to>
                                    </p:set>
                                    <p:animEffect transition="in" filter="fade">
                                      <p:cBhvr>
                                        <p:cTn id="122" dur="2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36" grpId="0" animBg="1"/>
      <p:bldP spid="37" grpId="0"/>
      <p:bldP spid="38" grpId="0" animBg="1"/>
      <p:bldP spid="40" grpId="0" animBg="1"/>
      <p:bldP spid="45" grpId="0"/>
      <p:bldP spid="46" grpId="0" animBg="1"/>
      <p:bldP spid="47" grpId="0"/>
      <p:bldP spid="48" grpId="0" animBg="1"/>
      <p:bldP spid="50" grpId="0" animBg="1"/>
      <p:bldP spid="56" grpId="0" animBg="1"/>
      <p:bldP spid="57" grpId="0"/>
      <p:bldP spid="62" grpId="0"/>
      <p:bldP spid="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4</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a:solidFill>
                  <a:srgbClr val="0000F6"/>
                </a:solidFill>
                <a:latin typeface="Arial" panose="020B0604020202020204" pitchFamily="34" charset="0"/>
                <a:cs typeface="Arial" panose="020B0604020202020204" pitchFamily="34" charset="0"/>
              </a:rPr>
              <a:t>I- Introduction</a:t>
            </a:r>
            <a:endParaRPr lang="fr-FR" sz="1400" b="1" kern="1400" dirty="0">
              <a:solidFill>
                <a:srgbClr val="0000F6"/>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 </a:t>
            </a:r>
            <a:r>
              <a:rPr lang="fr-FR" sz="1400" b="1" kern="1400" dirty="0" err="1">
                <a:solidFill>
                  <a:schemeClr val="accent5">
                    <a:lumMod val="75000"/>
                  </a:schemeClr>
                </a:solidFill>
                <a:latin typeface="Arial" panose="020B0604020202020204" pitchFamily="34" charset="0"/>
                <a:cs typeface="Arial" panose="020B0604020202020204" pitchFamily="34" charset="0"/>
              </a:rPr>
              <a:t>Methodology</a:t>
            </a:r>
            <a:r>
              <a:rPr lang="fr-FR" sz="1400" b="1" kern="1400" dirty="0">
                <a:solidFill>
                  <a:schemeClr val="accent5">
                    <a:lumMod val="75000"/>
                  </a:schemeClr>
                </a:solidFill>
                <a:latin typeface="Arial" panose="020B0604020202020204" pitchFamily="34" charset="0"/>
                <a:cs typeface="Arial" panose="020B0604020202020204" pitchFamily="34" charset="0"/>
              </a:rPr>
              <a:t> </a:t>
            </a: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7177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 </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26737"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4" name="TextBox 3">
            <a:extLst>
              <a:ext uri="{FF2B5EF4-FFF2-40B4-BE49-F238E27FC236}">
                <a16:creationId xmlns:a16="http://schemas.microsoft.com/office/drawing/2014/main" id="{17AB6F61-09EB-2A8A-941E-CF141C69B744}"/>
              </a:ext>
            </a:extLst>
          </p:cNvPr>
          <p:cNvSpPr txBox="1"/>
          <p:nvPr/>
        </p:nvSpPr>
        <p:spPr>
          <a:xfrm>
            <a:off x="576195" y="917841"/>
            <a:ext cx="5218164" cy="707886"/>
          </a:xfrm>
          <a:prstGeom prst="rect">
            <a:avLst/>
          </a:prstGeom>
          <a:noFill/>
        </p:spPr>
        <p:txBody>
          <a:bodyPr wrap="square">
            <a:spAutoFit/>
          </a:bodyPr>
          <a:lstStyle>
            <a:defPPr>
              <a:defRPr lang="fr-FR"/>
            </a:defPPr>
            <a:lvl1pPr>
              <a:defRPr sz="4000" b="1">
                <a:solidFill>
                  <a:srgbClr val="000000"/>
                </a:solidFill>
                <a:latin typeface="Arial" panose="020B0604020202020204" pitchFamily="34" charset="0"/>
                <a:cs typeface="Arial" panose="020B0604020202020204" pitchFamily="34" charset="0"/>
              </a:defRPr>
            </a:lvl1pPr>
          </a:lstStyle>
          <a:p>
            <a:r>
              <a:rPr lang="en-US" dirty="0"/>
              <a:t>Company Overview</a:t>
            </a:r>
          </a:p>
        </p:txBody>
      </p:sp>
      <p:pic>
        <p:nvPicPr>
          <p:cNvPr id="3074" name="Picture 2" descr="Le CHU de Tanger bientôt fin prêt – Aujourd'hui le Maroc">
            <a:extLst>
              <a:ext uri="{FF2B5EF4-FFF2-40B4-BE49-F238E27FC236}">
                <a16:creationId xmlns:a16="http://schemas.microsoft.com/office/drawing/2014/main" id="{2F3A4483-F730-B7FA-38B9-B62045C78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7600" y="2915816"/>
            <a:ext cx="3552825" cy="1809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HU Mohammed VI Tanger – CHU Mohammed VI Tanger">
            <a:extLst>
              <a:ext uri="{FF2B5EF4-FFF2-40B4-BE49-F238E27FC236}">
                <a16:creationId xmlns:a16="http://schemas.microsoft.com/office/drawing/2014/main" id="{C4B707F9-D6C6-9C8B-5174-F70CB6919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6724" y="1078632"/>
            <a:ext cx="1434575" cy="13861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8" name="TextBox 5">
            <a:extLst>
              <a:ext uri="{FF2B5EF4-FFF2-40B4-BE49-F238E27FC236}">
                <a16:creationId xmlns:a16="http://schemas.microsoft.com/office/drawing/2014/main" id="{B40C5746-4836-D5E8-1759-C03CED5D019E}"/>
              </a:ext>
            </a:extLst>
          </p:cNvPr>
          <p:cNvGraphicFramePr/>
          <p:nvPr>
            <p:extLst>
              <p:ext uri="{D42A27DB-BD31-4B8C-83A1-F6EECF244321}">
                <p14:modId xmlns:p14="http://schemas.microsoft.com/office/powerpoint/2010/main" val="2634393183"/>
              </p:ext>
            </p:extLst>
          </p:nvPr>
        </p:nvGraphicFramePr>
        <p:xfrm>
          <a:off x="899954" y="1826823"/>
          <a:ext cx="6097554" cy="42473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10714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5</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a:solidFill>
                  <a:srgbClr val="0000F6"/>
                </a:solidFill>
                <a:latin typeface="Arial" panose="020B0604020202020204" pitchFamily="34" charset="0"/>
                <a:cs typeface="Arial" panose="020B0604020202020204" pitchFamily="34" charset="0"/>
              </a:rPr>
              <a:t>I- Introduction</a:t>
            </a:r>
            <a:endParaRPr lang="fr-FR" sz="1400" b="1" kern="1400" dirty="0">
              <a:solidFill>
                <a:srgbClr val="0000F6"/>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 </a:t>
            </a:r>
            <a:r>
              <a:rPr lang="fr-FR" sz="1400" b="1" kern="1400" dirty="0" err="1">
                <a:solidFill>
                  <a:schemeClr val="accent5">
                    <a:lumMod val="75000"/>
                  </a:schemeClr>
                </a:solidFill>
                <a:latin typeface="Arial" panose="020B0604020202020204" pitchFamily="34" charset="0"/>
                <a:cs typeface="Arial" panose="020B0604020202020204" pitchFamily="34" charset="0"/>
              </a:rPr>
              <a:t>Methodology</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4" name="TextBox 3">
            <a:extLst>
              <a:ext uri="{FF2B5EF4-FFF2-40B4-BE49-F238E27FC236}">
                <a16:creationId xmlns:a16="http://schemas.microsoft.com/office/drawing/2014/main" id="{17AB6F61-09EB-2A8A-941E-CF141C69B744}"/>
              </a:ext>
            </a:extLst>
          </p:cNvPr>
          <p:cNvSpPr txBox="1"/>
          <p:nvPr/>
        </p:nvSpPr>
        <p:spPr>
          <a:xfrm>
            <a:off x="573429" y="886459"/>
            <a:ext cx="5924745" cy="707886"/>
          </a:xfrm>
          <a:prstGeom prst="rect">
            <a:avLst/>
          </a:prstGeom>
          <a:noFill/>
        </p:spPr>
        <p:txBody>
          <a:bodyPr wrap="square">
            <a:spAutoFit/>
          </a:bodyPr>
          <a:lstStyle/>
          <a:p>
            <a:r>
              <a:rPr lang="en-US" sz="4000" b="1" dirty="0">
                <a:solidFill>
                  <a:srgbClr val="000000"/>
                </a:solidFill>
                <a:cs typeface="Arial" panose="020B0604020202020204" pitchFamily="34" charset="0"/>
              </a:rPr>
              <a:t>Company Overview</a:t>
            </a:r>
          </a:p>
        </p:txBody>
      </p:sp>
      <p:pic>
        <p:nvPicPr>
          <p:cNvPr id="3074" name="Picture 2" descr="Le CHU de Tanger bientôt fin prêt – Aujourd'hui le Maroc">
            <a:extLst>
              <a:ext uri="{FF2B5EF4-FFF2-40B4-BE49-F238E27FC236}">
                <a16:creationId xmlns:a16="http://schemas.microsoft.com/office/drawing/2014/main" id="{2F3A4483-F730-B7FA-38B9-B62045C78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7600" y="2915816"/>
            <a:ext cx="3552825" cy="1809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HU Mohammed VI Tanger – CHU Mohammed VI Tanger">
            <a:extLst>
              <a:ext uri="{FF2B5EF4-FFF2-40B4-BE49-F238E27FC236}">
                <a16:creationId xmlns:a16="http://schemas.microsoft.com/office/drawing/2014/main" id="{C4B707F9-D6C6-9C8B-5174-F70CB6919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724" y="1078632"/>
            <a:ext cx="1434575" cy="13861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8" name="TextBox 5">
            <a:extLst>
              <a:ext uri="{FF2B5EF4-FFF2-40B4-BE49-F238E27FC236}">
                <a16:creationId xmlns:a16="http://schemas.microsoft.com/office/drawing/2014/main" id="{B40C5746-4836-D5E8-1759-C03CED5D019E}"/>
              </a:ext>
            </a:extLst>
          </p:cNvPr>
          <p:cNvGraphicFramePr/>
          <p:nvPr>
            <p:extLst>
              <p:ext uri="{D42A27DB-BD31-4B8C-83A1-F6EECF244321}">
                <p14:modId xmlns:p14="http://schemas.microsoft.com/office/powerpoint/2010/main" val="3568795191"/>
              </p:ext>
            </p:extLst>
          </p:nvPr>
        </p:nvGraphicFramePr>
        <p:xfrm>
          <a:off x="899954" y="1826823"/>
          <a:ext cx="6097554" cy="42473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519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6</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a:solidFill>
                  <a:srgbClr val="0000F6"/>
                </a:solidFill>
                <a:latin typeface="Arial" panose="020B0604020202020204" pitchFamily="34" charset="0"/>
                <a:cs typeface="Arial" panose="020B0604020202020204" pitchFamily="34" charset="0"/>
              </a:rPr>
              <a:t>I- Introduction</a:t>
            </a:r>
            <a:endParaRPr lang="fr-FR" sz="1400" b="1" kern="1400" dirty="0">
              <a:solidFill>
                <a:srgbClr val="0000F6"/>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 </a:t>
            </a:r>
            <a:r>
              <a:rPr lang="fr-FR" sz="1400" b="1" kern="1400" dirty="0" err="1">
                <a:solidFill>
                  <a:schemeClr val="accent5">
                    <a:lumMod val="75000"/>
                  </a:schemeClr>
                </a:solidFill>
                <a:latin typeface="Arial" panose="020B0604020202020204" pitchFamily="34" charset="0"/>
                <a:cs typeface="Arial" panose="020B0604020202020204" pitchFamily="34" charset="0"/>
              </a:rPr>
              <a:t>Methodology</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2" name="Rectangle 1">
            <a:extLst>
              <a:ext uri="{FF2B5EF4-FFF2-40B4-BE49-F238E27FC236}">
                <a16:creationId xmlns:a16="http://schemas.microsoft.com/office/drawing/2014/main" id="{62FFB203-A0A4-4A08-B867-AF6F9C95C176}"/>
              </a:ext>
            </a:extLst>
          </p:cNvPr>
          <p:cNvSpPr/>
          <p:nvPr/>
        </p:nvSpPr>
        <p:spPr>
          <a:xfrm>
            <a:off x="585595" y="1837729"/>
            <a:ext cx="5510405"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anose="020B0604020202020204" pitchFamily="34" charset="0"/>
              <a:buChar char="•"/>
            </a:pPr>
            <a:r>
              <a:rPr lang="en-US" b="1" dirty="0"/>
              <a:t>High Undetected Anomalies:</a:t>
            </a:r>
            <a:r>
              <a:rPr lang="en-US" dirty="0"/>
              <a:t> Endoscopic procedures often miss anomalies due to the complex nature of the video footage and high variability in anatomical structures.</a:t>
            </a:r>
          </a:p>
          <a:p>
            <a:pPr>
              <a:buFont typeface="Arial" panose="020B0604020202020204" pitchFamily="34" charset="0"/>
              <a:buChar char="•"/>
            </a:pPr>
            <a:r>
              <a:rPr lang="en-US" b="1" dirty="0"/>
              <a:t>Suboptimal Detection Rates:</a:t>
            </a:r>
            <a:r>
              <a:rPr lang="en-US" dirty="0"/>
              <a:t> The current manual review process is prone to errors, leading to missed diagnoses and delayed treatments.</a:t>
            </a:r>
          </a:p>
          <a:p>
            <a:pPr>
              <a:buFont typeface="Arial" panose="020B0604020202020204" pitchFamily="34" charset="0"/>
              <a:buChar char="•"/>
            </a:pPr>
            <a:r>
              <a:rPr lang="en-US" b="1" dirty="0"/>
              <a:t>Need for Advanced Tools:</a:t>
            </a:r>
            <a:r>
              <a:rPr lang="en-US" dirty="0"/>
              <a:t> There is a critical need for robust, automated solutions to assist clinicians in detecting anomalies more accurately and efficiently.</a:t>
            </a:r>
          </a:p>
          <a:p>
            <a:pPr>
              <a:buFont typeface="Arial" panose="020B0604020202020204" pitchFamily="34" charset="0"/>
              <a:buChar char="•"/>
            </a:pPr>
            <a:r>
              <a:rPr lang="en-US" b="1" dirty="0"/>
              <a:t>Objective:</a:t>
            </a:r>
            <a:r>
              <a:rPr lang="en-US" dirty="0"/>
              <a:t> To develop AI models that enhance endoscopic video analysis, improving diagnostic accuracy, and providing reliable support for medical professionals.</a:t>
            </a:r>
          </a:p>
        </p:txBody>
      </p:sp>
      <p:sp>
        <p:nvSpPr>
          <p:cNvPr id="37" name="TextBox 36">
            <a:extLst>
              <a:ext uri="{FF2B5EF4-FFF2-40B4-BE49-F238E27FC236}">
                <a16:creationId xmlns:a16="http://schemas.microsoft.com/office/drawing/2014/main" id="{9FA9CDCA-A31A-D658-5F69-2E15FE53175B}"/>
              </a:ext>
            </a:extLst>
          </p:cNvPr>
          <p:cNvSpPr txBox="1"/>
          <p:nvPr/>
        </p:nvSpPr>
        <p:spPr>
          <a:xfrm>
            <a:off x="7049615" y="2177400"/>
            <a:ext cx="4720413"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anose="020B0604020202020204" pitchFamily="34" charset="0"/>
              <a:buChar char="•"/>
            </a:pPr>
            <a:r>
              <a:rPr lang="en-US" b="1" dirty="0"/>
              <a:t>Complex and Messy Videos:</a:t>
            </a:r>
            <a:r>
              <a:rPr lang="en-US" dirty="0"/>
              <a:t> The dynamic nature and variability of endoscopic videos make it difficult to maintain high detection accuracy.</a:t>
            </a:r>
          </a:p>
          <a:p>
            <a:pPr>
              <a:buFont typeface="Arial" panose="020B0604020202020204" pitchFamily="34" charset="0"/>
              <a:buChar char="•"/>
            </a:pPr>
            <a:r>
              <a:rPr lang="en-US" b="1" dirty="0"/>
              <a:t>High Missed Anomalies:</a:t>
            </a:r>
            <a:r>
              <a:rPr lang="en-US" dirty="0"/>
              <a:t> Significant percentage of anomalies go undetected, affecting patient outcomes.</a:t>
            </a:r>
          </a:p>
          <a:p>
            <a:pPr>
              <a:buFont typeface="Arial" panose="020B0604020202020204" pitchFamily="34" charset="0"/>
              <a:buChar char="•"/>
            </a:pPr>
            <a:r>
              <a:rPr lang="en-US" b="1" dirty="0"/>
              <a:t>Manual Review Limitations:</a:t>
            </a:r>
            <a:r>
              <a:rPr lang="en-US" dirty="0"/>
              <a:t> Reliance on human perception leads to inconsistent and sometimes inaccurate diagnoses.</a:t>
            </a:r>
          </a:p>
        </p:txBody>
      </p:sp>
      <p:sp>
        <p:nvSpPr>
          <p:cNvPr id="3" name="Rectangle 2">
            <a:extLst>
              <a:ext uri="{FF2B5EF4-FFF2-40B4-BE49-F238E27FC236}">
                <a16:creationId xmlns:a16="http://schemas.microsoft.com/office/drawing/2014/main" id="{1CD8CA01-47B8-465B-99A4-D1E42056FDD1}"/>
              </a:ext>
            </a:extLst>
          </p:cNvPr>
          <p:cNvSpPr/>
          <p:nvPr/>
        </p:nvSpPr>
        <p:spPr>
          <a:xfrm>
            <a:off x="421972" y="810884"/>
            <a:ext cx="10761278" cy="707886"/>
          </a:xfrm>
          <a:prstGeom prst="rect">
            <a:avLst/>
          </a:prstGeom>
          <a:noFill/>
        </p:spPr>
        <p:txBody>
          <a:bodyPr wrap="square">
            <a:spAutoFit/>
          </a:bodyPr>
          <a:lstStyle/>
          <a:p>
            <a:r>
              <a:rPr lang="en-US" sz="4000" b="1" dirty="0">
                <a:solidFill>
                  <a:srgbClr val="000000"/>
                </a:solidFill>
                <a:cs typeface="Arial" panose="020B0604020202020204" pitchFamily="34" charset="0"/>
              </a:rPr>
              <a:t>Problem Statement &amp; </a:t>
            </a:r>
            <a:r>
              <a:rPr lang="en-US" sz="4000" b="1" dirty="0"/>
              <a:t>Key Challenges</a:t>
            </a:r>
            <a:endParaRPr lang="en-US" sz="4000" b="1" dirty="0">
              <a:solidFill>
                <a:srgbClr val="000000"/>
              </a:solidFill>
              <a:cs typeface="Arial" panose="020B0604020202020204" pitchFamily="34" charset="0"/>
            </a:endParaRPr>
          </a:p>
        </p:txBody>
      </p:sp>
    </p:spTree>
    <p:extLst>
      <p:ext uri="{BB962C8B-B14F-4D97-AF65-F5344CB8AC3E}">
        <p14:creationId xmlns:p14="http://schemas.microsoft.com/office/powerpoint/2010/main" val="193753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7</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a:solidFill>
                  <a:srgbClr val="0000F6"/>
                </a:solidFill>
                <a:latin typeface="Arial" panose="020B0604020202020204" pitchFamily="34" charset="0"/>
                <a:cs typeface="Arial" panose="020B0604020202020204" pitchFamily="34" charset="0"/>
              </a:rPr>
              <a:t>I- Introduction</a:t>
            </a:r>
            <a:endParaRPr lang="fr-FR" sz="1400" b="1" kern="1400" dirty="0">
              <a:solidFill>
                <a:srgbClr val="0000F6"/>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 </a:t>
            </a:r>
            <a:r>
              <a:rPr lang="fr-FR" sz="1400" b="1" kern="1400" dirty="0" err="1">
                <a:solidFill>
                  <a:schemeClr val="accent5">
                    <a:lumMod val="75000"/>
                  </a:schemeClr>
                </a:solidFill>
                <a:latin typeface="Arial" panose="020B0604020202020204" pitchFamily="34" charset="0"/>
                <a:cs typeface="Arial" panose="020B0604020202020204" pitchFamily="34" charset="0"/>
              </a:rPr>
              <a:t>Methodology</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2" name="Rectangle 1">
            <a:extLst>
              <a:ext uri="{FF2B5EF4-FFF2-40B4-BE49-F238E27FC236}">
                <a16:creationId xmlns:a16="http://schemas.microsoft.com/office/drawing/2014/main" id="{62FFB203-A0A4-4A08-B867-AF6F9C95C176}"/>
              </a:ext>
            </a:extLst>
          </p:cNvPr>
          <p:cNvSpPr/>
          <p:nvPr/>
        </p:nvSpPr>
        <p:spPr>
          <a:xfrm>
            <a:off x="495040" y="2639483"/>
            <a:ext cx="8256171" cy="1815882"/>
          </a:xfrm>
          <a:prstGeom prst="rect">
            <a:avLst/>
          </a:prstGeom>
        </p:spPr>
        <p:txBody>
          <a:bodyPr wrap="none">
            <a:spAutoFit/>
          </a:bodyPr>
          <a:lstStyle/>
          <a:p>
            <a:pPr marL="342900" indent="-342900">
              <a:buAutoNum type="arabicPeriod"/>
            </a:pPr>
            <a:r>
              <a:rPr lang="en-US" sz="2800" b="1" dirty="0"/>
              <a:t>Develop AI Models for Endoscopic Image Processing</a:t>
            </a:r>
            <a:endParaRPr lang="en-US" sz="2800" dirty="0"/>
          </a:p>
          <a:p>
            <a:pPr marL="342900" indent="-342900">
              <a:buAutoNum type="arabicPeriod" startAt="2"/>
            </a:pPr>
            <a:r>
              <a:rPr lang="en-US" sz="2800" b="1" dirty="0"/>
              <a:t>Enhance Diagnostic Accuracy</a:t>
            </a:r>
          </a:p>
          <a:p>
            <a:pPr marL="342900" indent="-342900">
              <a:buFontTx/>
              <a:buAutoNum type="arabicPeriod" startAt="2"/>
            </a:pPr>
            <a:r>
              <a:rPr lang="en-US" sz="2800" b="1" dirty="0"/>
              <a:t>Create User-Friendly Interfaces for Clinical Use</a:t>
            </a:r>
            <a:endParaRPr lang="en-US" sz="2800" dirty="0"/>
          </a:p>
          <a:p>
            <a:endParaRPr lang="en-US" sz="2800" dirty="0"/>
          </a:p>
        </p:txBody>
      </p:sp>
      <p:sp>
        <p:nvSpPr>
          <p:cNvPr id="5" name="TextBox 4">
            <a:extLst>
              <a:ext uri="{FF2B5EF4-FFF2-40B4-BE49-F238E27FC236}">
                <a16:creationId xmlns:a16="http://schemas.microsoft.com/office/drawing/2014/main" id="{DA77EF54-42E4-960E-24C3-95F3462200AB}"/>
              </a:ext>
            </a:extLst>
          </p:cNvPr>
          <p:cNvSpPr txBox="1"/>
          <p:nvPr/>
        </p:nvSpPr>
        <p:spPr>
          <a:xfrm>
            <a:off x="553788" y="938846"/>
            <a:ext cx="5618795" cy="707886"/>
          </a:xfrm>
          <a:prstGeom prst="rect">
            <a:avLst/>
          </a:prstGeom>
          <a:noFill/>
        </p:spPr>
        <p:txBody>
          <a:bodyPr wrap="square">
            <a:spAutoFit/>
          </a:bodyPr>
          <a:lstStyle/>
          <a:p>
            <a:r>
              <a:rPr lang="en-US" sz="4000" b="1" dirty="0"/>
              <a:t>Research Objectives</a:t>
            </a:r>
            <a:endParaRPr lang="en-US" sz="4000" dirty="0"/>
          </a:p>
        </p:txBody>
      </p:sp>
      <p:pic>
        <p:nvPicPr>
          <p:cNvPr id="1030" name="Picture 6" descr="Objectives Images Gif">
            <a:extLst>
              <a:ext uri="{FF2B5EF4-FFF2-40B4-BE49-F238E27FC236}">
                <a16:creationId xmlns:a16="http://schemas.microsoft.com/office/drawing/2014/main" id="{432BB99E-7EB8-4538-8141-398B945744C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47834" y="718741"/>
            <a:ext cx="2490378" cy="249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676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8</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 Introduction</a:t>
            </a: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II- </a:t>
            </a:r>
            <a:r>
              <a:rPr lang="fr-FR" sz="1400" b="1" kern="1400" dirty="0" err="1">
                <a:solidFill>
                  <a:srgbClr val="0000F6"/>
                </a:solidFill>
                <a:latin typeface="Arial" panose="020B0604020202020204" pitchFamily="34" charset="0"/>
                <a:cs typeface="Arial" panose="020B0604020202020204" pitchFamily="34" charset="0"/>
              </a:rPr>
              <a:t>Methodology</a:t>
            </a:r>
            <a:endParaRPr lang="fr-FR" sz="1400" b="1" kern="1400" dirty="0">
              <a:solidFill>
                <a:srgbClr val="0000F6"/>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a:t>
            </a:r>
          </a:p>
        </p:txBody>
      </p:sp>
      <p:sp>
        <p:nvSpPr>
          <p:cNvPr id="2" name="Rectangle 1">
            <a:extLst>
              <a:ext uri="{FF2B5EF4-FFF2-40B4-BE49-F238E27FC236}">
                <a16:creationId xmlns:a16="http://schemas.microsoft.com/office/drawing/2014/main" id="{225DF587-F336-4AD5-9766-ACF2F32E6106}"/>
              </a:ext>
            </a:extLst>
          </p:cNvPr>
          <p:cNvSpPr/>
          <p:nvPr/>
        </p:nvSpPr>
        <p:spPr>
          <a:xfrm>
            <a:off x="251741" y="1057019"/>
            <a:ext cx="4855432" cy="707886"/>
          </a:xfrm>
          <a:prstGeom prst="rect">
            <a:avLst/>
          </a:prstGeom>
        </p:spPr>
        <p:txBody>
          <a:bodyPr wrap="none">
            <a:spAutoFit/>
          </a:bodyPr>
          <a:lstStyle/>
          <a:p>
            <a:r>
              <a:rPr lang="en-US" sz="4000" b="1" dirty="0"/>
              <a:t>CRISP-DM Framework</a:t>
            </a:r>
            <a:endParaRPr lang="en-US" sz="4000" dirty="0"/>
          </a:p>
        </p:txBody>
      </p:sp>
      <p:graphicFrame>
        <p:nvGraphicFramePr>
          <p:cNvPr id="14" name="Diagram 13">
            <a:extLst>
              <a:ext uri="{FF2B5EF4-FFF2-40B4-BE49-F238E27FC236}">
                <a16:creationId xmlns:a16="http://schemas.microsoft.com/office/drawing/2014/main" id="{16128703-BC01-BCE0-4DCF-A055C90E4E49}"/>
              </a:ext>
            </a:extLst>
          </p:cNvPr>
          <p:cNvGraphicFramePr/>
          <p:nvPr>
            <p:extLst>
              <p:ext uri="{D42A27DB-BD31-4B8C-83A1-F6EECF244321}">
                <p14:modId xmlns:p14="http://schemas.microsoft.com/office/powerpoint/2010/main" val="3120560572"/>
              </p:ext>
            </p:extLst>
          </p:nvPr>
        </p:nvGraphicFramePr>
        <p:xfrm>
          <a:off x="4093427" y="945439"/>
          <a:ext cx="8098573" cy="5376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6517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61F5C3-A7B9-437B-87CB-0625FD6C321D}"/>
              </a:ext>
            </a:extLst>
          </p:cNvPr>
          <p:cNvSpPr/>
          <p:nvPr/>
        </p:nvSpPr>
        <p:spPr>
          <a:xfrm>
            <a:off x="314224" y="6286142"/>
            <a:ext cx="11563552" cy="117987"/>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49A0459-807F-438F-A611-F1F3EA4AFA45}"/>
              </a:ext>
            </a:extLst>
          </p:cNvPr>
          <p:cNvSpPr/>
          <p:nvPr/>
        </p:nvSpPr>
        <p:spPr>
          <a:xfrm flipV="1">
            <a:off x="314224" y="535993"/>
            <a:ext cx="11563552" cy="117988"/>
          </a:xfrm>
          <a:prstGeom prst="rect">
            <a:avLst/>
          </a:prstGeom>
          <a:solidFill>
            <a:schemeClr val="accent1">
              <a:lumMod val="60000"/>
              <a:lumOff val="40000"/>
            </a:schemeClr>
          </a:solidFill>
          <a:ln>
            <a:solidFill>
              <a:srgbClr val="0000F6"/>
            </a:solidFill>
          </a:ln>
          <a:effectLst>
            <a:innerShdw blurRad="63500" dist="50800" dir="2700000">
              <a:prstClr val="black">
                <a:alpha val="50000"/>
              </a:prstClr>
            </a:inn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space réservé du numéro de diapositive 16">
            <a:extLst>
              <a:ext uri="{FF2B5EF4-FFF2-40B4-BE49-F238E27FC236}">
                <a16:creationId xmlns:a16="http://schemas.microsoft.com/office/drawing/2014/main" id="{AA7D8338-FFF4-4FB9-97E4-44D56A7D06FE}"/>
              </a:ext>
            </a:extLst>
          </p:cNvPr>
          <p:cNvSpPr>
            <a:spLocks noGrp="1"/>
          </p:cNvSpPr>
          <p:nvPr>
            <p:ph type="sldNum" sz="quarter" idx="12"/>
          </p:nvPr>
        </p:nvSpPr>
        <p:spPr>
          <a:xfrm>
            <a:off x="11500425" y="6455522"/>
            <a:ext cx="269603" cy="276989"/>
          </a:xfrm>
          <a:solidFill>
            <a:schemeClr val="accent5">
              <a:lumMod val="40000"/>
              <a:lumOff val="60000"/>
            </a:schemeClr>
          </a:solidFill>
        </p:spPr>
        <p:txBody>
          <a:bodyPr vert="horz" wrap="none" lIns="91429" tIns="45715" rIns="91429" bIns="45715" rtlCol="0" anchor="ctr">
            <a:spAutoFit/>
          </a:bodyPr>
          <a:lstStyle/>
          <a:p>
            <a:pPr>
              <a:defRPr/>
            </a:pPr>
            <a:fld id="{C3FA2311-6DD5-42C0-B637-077417AA7F29}" type="slidenum">
              <a:rPr lang="fr-FR" b="1" smtClean="0">
                <a:solidFill>
                  <a:srgbClr val="0000F6"/>
                </a:solidFill>
                <a:latin typeface="Arial" panose="020B0604020202020204" pitchFamily="34" charset="0"/>
                <a:cs typeface="Arial" panose="020B0604020202020204" pitchFamily="34" charset="0"/>
              </a:rPr>
              <a:pPr>
                <a:defRPr/>
              </a:pPr>
              <a:t>9</a:t>
            </a:fld>
            <a:endParaRPr lang="fr-FR" b="1" dirty="0">
              <a:solidFill>
                <a:srgbClr val="0000F6"/>
              </a:solidFill>
              <a:latin typeface="Arial" panose="020B0604020202020204" pitchFamily="34" charset="0"/>
              <a:cs typeface="Arial" panose="020B0604020202020204" pitchFamily="34" charset="0"/>
            </a:endParaRPr>
          </a:p>
        </p:txBody>
      </p:sp>
      <p:sp>
        <p:nvSpPr>
          <p:cNvPr id="29" name="Espace réservé de la date 14">
            <a:extLst>
              <a:ext uri="{FF2B5EF4-FFF2-40B4-BE49-F238E27FC236}">
                <a16:creationId xmlns:a16="http://schemas.microsoft.com/office/drawing/2014/main" id="{E099140F-78CD-49CF-B861-A2718F5444D0}"/>
              </a:ext>
            </a:extLst>
          </p:cNvPr>
          <p:cNvSpPr>
            <a:spLocks noGrp="1"/>
          </p:cNvSpPr>
          <p:nvPr>
            <p:ph type="dt" sz="half" idx="10"/>
          </p:nvPr>
        </p:nvSpPr>
        <p:spPr>
          <a:xfrm>
            <a:off x="9074147" y="6455522"/>
            <a:ext cx="1683486" cy="276987"/>
          </a:xfrm>
          <a:solidFill>
            <a:schemeClr val="accent5">
              <a:lumMod val="40000"/>
              <a:lumOff val="60000"/>
            </a:schemeClr>
          </a:solidFill>
        </p:spPr>
        <p:txBody>
          <a:bodyPr vert="horz" lIns="91440" tIns="45720" rIns="91440" bIns="45720" rtlCol="0" anchor="ctr"/>
          <a:lstStyle/>
          <a:p>
            <a:pPr algn="ctr"/>
            <a:fld id="{A807DA38-723D-4C5C-A9D7-3EC4161656B3}" type="datetime1">
              <a:rPr lang="fr-FR" b="1" smtClean="0">
                <a:solidFill>
                  <a:srgbClr val="0000F6"/>
                </a:solidFill>
                <a:latin typeface="Arial" panose="020B0604020202020204" pitchFamily="34" charset="0"/>
                <a:cs typeface="Arial" panose="020B0604020202020204" pitchFamily="34" charset="0"/>
              </a:rPr>
              <a:t>02/07/2024</a:t>
            </a:fld>
            <a:endParaRPr lang="fr-FR" b="1" dirty="0">
              <a:solidFill>
                <a:srgbClr val="0000F6"/>
              </a:solidFill>
              <a:latin typeface="Arial" panose="020B0604020202020204" pitchFamily="34" charset="0"/>
              <a:cs typeface="Arial" panose="020B0604020202020204" pitchFamily="34" charset="0"/>
            </a:endParaRPr>
          </a:p>
        </p:txBody>
      </p:sp>
      <p:sp>
        <p:nvSpPr>
          <p:cNvPr id="33" name="Espace réservé du pied de page 7">
            <a:extLst>
              <a:ext uri="{FF2B5EF4-FFF2-40B4-BE49-F238E27FC236}">
                <a16:creationId xmlns:a16="http://schemas.microsoft.com/office/drawing/2014/main" id="{F8F04569-BDB6-4B57-A1C5-1ED03F385A66}"/>
              </a:ext>
            </a:extLst>
          </p:cNvPr>
          <p:cNvSpPr>
            <a:spLocks noGrp="1"/>
          </p:cNvSpPr>
          <p:nvPr>
            <p:ph type="ftr" sz="quarter" idx="11"/>
          </p:nvPr>
        </p:nvSpPr>
        <p:spPr>
          <a:xfrm>
            <a:off x="5153890" y="6404129"/>
            <a:ext cx="2999509" cy="365125"/>
          </a:xfrm>
          <a:solidFill>
            <a:schemeClr val="accent5">
              <a:lumMod val="40000"/>
              <a:lumOff val="60000"/>
            </a:schemeClr>
          </a:solidFill>
        </p:spPr>
        <p:txBody>
          <a:bodyPr/>
          <a:lstStyle/>
          <a:p>
            <a:r>
              <a:rPr lang="fr-FR" b="1" dirty="0">
                <a:solidFill>
                  <a:srgbClr val="0000F6"/>
                </a:solidFill>
                <a:latin typeface="Arial" panose="020B0604020202020204" pitchFamily="34" charset="0"/>
                <a:cs typeface="Arial" panose="020B0604020202020204" pitchFamily="34" charset="0"/>
              </a:rPr>
              <a:t>KARIM EL HOUMAINI</a:t>
            </a:r>
          </a:p>
        </p:txBody>
      </p:sp>
      <p:sp>
        <p:nvSpPr>
          <p:cNvPr id="34" name="Rectangle 33">
            <a:extLst>
              <a:ext uri="{FF2B5EF4-FFF2-40B4-BE49-F238E27FC236}">
                <a16:creationId xmlns:a16="http://schemas.microsoft.com/office/drawing/2014/main" id="{710CD68C-AA79-4299-9734-A3DAD592DDBF}"/>
              </a:ext>
            </a:extLst>
          </p:cNvPr>
          <p:cNvSpPr/>
          <p:nvPr/>
        </p:nvSpPr>
        <p:spPr>
          <a:xfrm>
            <a:off x="251741" y="6440867"/>
            <a:ext cx="4351329" cy="365929"/>
          </a:xfrm>
          <a:prstGeom prst="rect">
            <a:avLst/>
          </a:prstGeom>
          <a:solidFill>
            <a:schemeClr val="accent5">
              <a:lumMod val="40000"/>
              <a:lumOff val="60000"/>
            </a:schemeClr>
          </a:solidFill>
        </p:spPr>
        <p:txBody>
          <a:bodyPr vert="horz" lIns="91440" tIns="45720" rIns="91440" bIns="45720" rtlCol="0" anchor="ctr"/>
          <a:lstStyle/>
          <a:p>
            <a:pPr algn="ctr"/>
            <a:r>
              <a:rPr lang="fr-FR" sz="1200" b="1" dirty="0">
                <a:solidFill>
                  <a:srgbClr val="0000F6"/>
                </a:solidFill>
                <a:latin typeface="Arial" panose="020B0604020202020204" pitchFamily="34" charset="0"/>
                <a:cs typeface="Arial" panose="020B0604020202020204" pitchFamily="34" charset="0"/>
              </a:rPr>
              <a:t>PFE Master Computer and Mobile </a:t>
            </a:r>
            <a:r>
              <a:rPr lang="fr-FR" sz="1200" b="1" dirty="0" err="1">
                <a:solidFill>
                  <a:srgbClr val="0000F6"/>
                </a:solidFill>
                <a:latin typeface="Arial" panose="020B0604020202020204" pitchFamily="34" charset="0"/>
                <a:cs typeface="Arial" panose="020B0604020202020204" pitchFamily="34" charset="0"/>
              </a:rPr>
              <a:t>Systems</a:t>
            </a:r>
            <a:endParaRPr lang="fr-FR" sz="1200" b="1" dirty="0">
              <a:solidFill>
                <a:srgbClr val="0000F6"/>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6952EF-FCEC-4612-82E5-CE1E4AFB20DD}"/>
              </a:ext>
            </a:extLst>
          </p:cNvPr>
          <p:cNvSpPr/>
          <p:nvPr/>
        </p:nvSpPr>
        <p:spPr>
          <a:xfrm>
            <a:off x="117987" y="78013"/>
            <a:ext cx="1385316"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a:solidFill>
                  <a:schemeClr val="accent5">
                    <a:lumMod val="75000"/>
                  </a:schemeClr>
                </a:solidFill>
                <a:latin typeface="Arial" panose="020B0604020202020204" pitchFamily="34" charset="0"/>
                <a:cs typeface="Arial" panose="020B0604020202020204" pitchFamily="34" charset="0"/>
              </a:rPr>
              <a:t>I- Introduction</a:t>
            </a:r>
            <a:endParaRPr lang="fr-FR" sz="1400" b="1" kern="1400" dirty="0">
              <a:solidFill>
                <a:schemeClr val="accent5">
                  <a:lumMod val="75000"/>
                </a:schemeClr>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7CD7194-85CD-43DC-96E6-72592533F661}"/>
              </a:ext>
            </a:extLst>
          </p:cNvPr>
          <p:cNvSpPr/>
          <p:nvPr/>
        </p:nvSpPr>
        <p:spPr>
          <a:xfrm>
            <a:off x="2786987" y="77333"/>
            <a:ext cx="1553630" cy="375552"/>
          </a:xfrm>
          <a:prstGeom prst="rect">
            <a:avLst/>
          </a:prstGeom>
          <a:solidFill>
            <a:schemeClr val="accent2">
              <a:lumMod val="60000"/>
              <a:lumOff val="4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rgbClr val="0000F6"/>
                </a:solidFill>
                <a:latin typeface="Arial" panose="020B0604020202020204" pitchFamily="34" charset="0"/>
                <a:cs typeface="Arial" panose="020B0604020202020204" pitchFamily="34" charset="0"/>
              </a:rPr>
              <a:t>II- </a:t>
            </a:r>
            <a:r>
              <a:rPr lang="fr-FR" sz="1400" b="1" kern="1400" dirty="0" err="1">
                <a:solidFill>
                  <a:srgbClr val="0000F6"/>
                </a:solidFill>
                <a:latin typeface="Arial" panose="020B0604020202020204" pitchFamily="34" charset="0"/>
                <a:cs typeface="Arial" panose="020B0604020202020204" pitchFamily="34" charset="0"/>
              </a:rPr>
              <a:t>Methodology</a:t>
            </a:r>
            <a:endParaRPr lang="fr-FR" sz="1400" b="1" kern="1400" dirty="0">
              <a:solidFill>
                <a:srgbClr val="0000F6"/>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8A1ABC1-DD9D-4758-BE8F-BA89AC1F15A0}"/>
              </a:ext>
            </a:extLst>
          </p:cNvPr>
          <p:cNvSpPr/>
          <p:nvPr/>
        </p:nvSpPr>
        <p:spPr>
          <a:xfrm>
            <a:off x="5438407" y="66427"/>
            <a:ext cx="2222083"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III-</a:t>
            </a:r>
            <a:r>
              <a:rPr lang="fr-FR" sz="1400" b="1" kern="1400" dirty="0" err="1">
                <a:solidFill>
                  <a:schemeClr val="accent5">
                    <a:lumMod val="75000"/>
                  </a:schemeClr>
                </a:solidFill>
                <a:latin typeface="Arial" panose="020B0604020202020204" pitchFamily="34" charset="0"/>
                <a:cs typeface="Arial" panose="020B0604020202020204" pitchFamily="34" charset="0"/>
              </a:rPr>
              <a:t>Results</a:t>
            </a:r>
            <a:r>
              <a:rPr lang="fr-FR" sz="1400" b="1" kern="1400" dirty="0">
                <a:solidFill>
                  <a:schemeClr val="accent5">
                    <a:lumMod val="75000"/>
                  </a:schemeClr>
                </a:solidFill>
                <a:latin typeface="Arial" panose="020B0604020202020204" pitchFamily="34" charset="0"/>
                <a:cs typeface="Arial" panose="020B0604020202020204" pitchFamily="34" charset="0"/>
              </a:rPr>
              <a:t> &amp; Discussion</a:t>
            </a:r>
          </a:p>
        </p:txBody>
      </p:sp>
      <p:sp>
        <p:nvSpPr>
          <p:cNvPr id="24" name="Rectangle 23">
            <a:extLst>
              <a:ext uri="{FF2B5EF4-FFF2-40B4-BE49-F238E27FC236}">
                <a16:creationId xmlns:a16="http://schemas.microsoft.com/office/drawing/2014/main" id="{CD423CC3-18B0-4754-95F0-396541B81A9C}"/>
              </a:ext>
            </a:extLst>
          </p:cNvPr>
          <p:cNvSpPr/>
          <p:nvPr/>
        </p:nvSpPr>
        <p:spPr>
          <a:xfrm>
            <a:off x="8751211" y="91311"/>
            <a:ext cx="1476430" cy="375552"/>
          </a:xfrm>
          <a:prstGeom prst="rect">
            <a:avLst/>
          </a:prstGeom>
          <a:solidFill>
            <a:schemeClr val="accent5">
              <a:lumMod val="40000"/>
              <a:lumOff val="60000"/>
            </a:schemeClr>
          </a:solidFill>
          <a:ln>
            <a:noFill/>
          </a:ln>
        </p:spPr>
        <p:txBody>
          <a:bodyPr wrap="none">
            <a:spAutoFit/>
          </a:bodyPr>
          <a:lstStyle/>
          <a:p>
            <a:pPr>
              <a:lnSpc>
                <a:spcPct val="150000"/>
              </a:lnSpc>
              <a:spcAft>
                <a:spcPts val="1200"/>
              </a:spcAft>
              <a:buClr>
                <a:srgbClr val="2817A9"/>
              </a:buClr>
              <a:buSzPct val="80000"/>
            </a:pPr>
            <a:r>
              <a:rPr lang="fr-FR" sz="1400" b="1" kern="1400" dirty="0">
                <a:solidFill>
                  <a:schemeClr val="accent5">
                    <a:lumMod val="75000"/>
                  </a:schemeClr>
                </a:solidFill>
                <a:latin typeface="Arial" panose="020B0604020202020204" pitchFamily="34" charset="0"/>
                <a:cs typeface="Arial" panose="020B0604020202020204" pitchFamily="34" charset="0"/>
              </a:rPr>
              <a:t>IV- Conclusion </a:t>
            </a:r>
          </a:p>
        </p:txBody>
      </p:sp>
      <p:sp>
        <p:nvSpPr>
          <p:cNvPr id="2" name="Rectangle 1">
            <a:extLst>
              <a:ext uri="{FF2B5EF4-FFF2-40B4-BE49-F238E27FC236}">
                <a16:creationId xmlns:a16="http://schemas.microsoft.com/office/drawing/2014/main" id="{225DF587-F336-4AD5-9766-ACF2F32E6106}"/>
              </a:ext>
            </a:extLst>
          </p:cNvPr>
          <p:cNvSpPr/>
          <p:nvPr/>
        </p:nvSpPr>
        <p:spPr>
          <a:xfrm>
            <a:off x="495911" y="1001912"/>
            <a:ext cx="3427413" cy="707886"/>
          </a:xfrm>
          <a:prstGeom prst="rect">
            <a:avLst/>
          </a:prstGeom>
        </p:spPr>
        <p:txBody>
          <a:bodyPr wrap="none">
            <a:spAutoFit/>
          </a:bodyPr>
          <a:lstStyle/>
          <a:p>
            <a:r>
              <a:rPr lang="en-US" sz="4000" b="1" dirty="0"/>
              <a:t>Data Collection</a:t>
            </a:r>
            <a:endParaRPr lang="en-US" sz="4000" dirty="0"/>
          </a:p>
        </p:txBody>
      </p:sp>
      <p:sp>
        <p:nvSpPr>
          <p:cNvPr id="4" name="TextBox 3">
            <a:extLst>
              <a:ext uri="{FF2B5EF4-FFF2-40B4-BE49-F238E27FC236}">
                <a16:creationId xmlns:a16="http://schemas.microsoft.com/office/drawing/2014/main" id="{D22E4E1E-FED3-E466-AC45-C32D5B8E4D4D}"/>
              </a:ext>
            </a:extLst>
          </p:cNvPr>
          <p:cNvSpPr txBox="1"/>
          <p:nvPr/>
        </p:nvSpPr>
        <p:spPr>
          <a:xfrm>
            <a:off x="4603070" y="1873064"/>
            <a:ext cx="5870966"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3200" b="1" dirty="0"/>
              <a:t>Sources:</a:t>
            </a:r>
            <a:endParaRPr lang="en-US" sz="3200" dirty="0"/>
          </a:p>
          <a:p>
            <a:r>
              <a:rPr lang="en-US" sz="3200" b="1" dirty="0"/>
              <a:t>Clinical Collaborations</a:t>
            </a:r>
            <a:endParaRPr lang="en-US" sz="3200" dirty="0"/>
          </a:p>
          <a:p>
            <a:r>
              <a:rPr lang="en-US" sz="3200" b="1" dirty="0"/>
              <a:t>Online Repositories</a:t>
            </a:r>
            <a:endParaRPr lang="en-US" sz="3200" dirty="0"/>
          </a:p>
        </p:txBody>
      </p:sp>
      <p:sp>
        <p:nvSpPr>
          <p:cNvPr id="6" name="TextBox 5">
            <a:extLst>
              <a:ext uri="{FF2B5EF4-FFF2-40B4-BE49-F238E27FC236}">
                <a16:creationId xmlns:a16="http://schemas.microsoft.com/office/drawing/2014/main" id="{EB0BFCBA-395E-6188-8BC9-4A90C55E8A60}"/>
              </a:ext>
            </a:extLst>
          </p:cNvPr>
          <p:cNvSpPr txBox="1"/>
          <p:nvPr/>
        </p:nvSpPr>
        <p:spPr>
          <a:xfrm>
            <a:off x="4603070" y="3509394"/>
            <a:ext cx="5870966"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3200" b="1"/>
              <a:t>Data Annotation Processes:</a:t>
            </a:r>
            <a:endParaRPr lang="en-US" sz="3200"/>
          </a:p>
          <a:p>
            <a:r>
              <a:rPr lang="en-US" sz="3200" b="1"/>
              <a:t>Medical Professionals</a:t>
            </a:r>
            <a:endParaRPr lang="en-US" sz="3200" dirty="0"/>
          </a:p>
        </p:txBody>
      </p:sp>
      <p:pic>
        <p:nvPicPr>
          <p:cNvPr id="2050" name="Picture 2" descr="Reportage : le CHU de Tanger recevra ses premiers patients mardi 2 mai 2023  - Médias24">
            <a:extLst>
              <a:ext uri="{FF2B5EF4-FFF2-40B4-BE49-F238E27FC236}">
                <a16:creationId xmlns:a16="http://schemas.microsoft.com/office/drawing/2014/main" id="{69AFD4B5-0A68-D5BC-5DD0-84607EBC38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9"/>
          <a:stretch/>
        </p:blipFill>
        <p:spPr bwMode="auto">
          <a:xfrm>
            <a:off x="495912" y="1853922"/>
            <a:ext cx="2656864" cy="13036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lock the Power of Kaggle: How to Call Datasets Directly with Python and  Rule the Data Science World! | by Dr. Ernesto Lee | Medium">
            <a:extLst>
              <a:ext uri="{FF2B5EF4-FFF2-40B4-BE49-F238E27FC236}">
                <a16:creationId xmlns:a16="http://schemas.microsoft.com/office/drawing/2014/main" id="{1A187E88-8E10-20B1-A989-9F85AF520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98" y="3231444"/>
            <a:ext cx="2696678" cy="17977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Logo, symbol, meaning, history, PNG, brand">
            <a:extLst>
              <a:ext uri="{FF2B5EF4-FFF2-40B4-BE49-F238E27FC236}">
                <a16:creationId xmlns:a16="http://schemas.microsoft.com/office/drawing/2014/main" id="{6B77385A-39B6-E83C-FE11-FF135A19AB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105" y="4713519"/>
            <a:ext cx="2146663" cy="120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22119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TotalTime>
  <Words>2440</Words>
  <Application>Microsoft Office PowerPoint</Application>
  <PresentationFormat>Widescreen</PresentationFormat>
  <Paragraphs>386</Paragraphs>
  <Slides>21</Slides>
  <Notes>18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Narrow</vt:lpstr>
      <vt:lpstr>Calibri</vt:lpstr>
      <vt:lpstr>Calibri Light</vt:lpstr>
      <vt:lpstr>Cambria Math</vt:lpstr>
      <vt:lpstr>Times New Roman</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mustapha_mahdaoui@yahoo.fr</dc:creator>
  <cp:lastModifiedBy>Sara Almhissen</cp:lastModifiedBy>
  <cp:revision>39</cp:revision>
  <dcterms:created xsi:type="dcterms:W3CDTF">2022-09-13T20:46:45Z</dcterms:created>
  <dcterms:modified xsi:type="dcterms:W3CDTF">2024-07-03T00:12:55Z</dcterms:modified>
</cp:coreProperties>
</file>